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notesMaster+xml" PartName="/ppt/notesMasters/notesMaster1.xml"/>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notesMasterIdLst>
    <p:notesMasterId r:id="rId18"/>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Lst>
  <p:sldSz cx="18288000" cy="10287000"/>
  <p:notesSz cx="6858000" cy="9144000"/>
  <p:embeddedFontLst>
    <p:embeddedFont>
      <p:font typeface="Aptos Bold" charset="1" panose="020B0004020202020204"/>
      <p:regular r:id="rId21"/>
    </p:embeddedFont>
    <p:embeddedFont>
      <p:font typeface="Montserrat" charset="1" panose="00000500000000000000"/>
      <p:regular r:id="rId22"/>
    </p:embeddedFont>
    <p:embeddedFont>
      <p:font typeface="Aptos" charset="1" panose="020B0004020202020204"/>
      <p:regular r:id="rId23"/>
    </p:embeddedFont>
    <p:embeddedFont>
      <p:font typeface="Lumios Brush" charset="1" panose="00000000000000000000"/>
      <p:regular r:id="rId2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notesMasters/notesMaster1.xml" Type="http://schemas.openxmlformats.org/officeDocument/2006/relationships/notesMaster"/><Relationship Id="rId19" Target="theme/theme2.xml" Type="http://schemas.openxmlformats.org/officeDocument/2006/relationships/theme"/><Relationship Id="rId2" Target="presProps.xml" Type="http://schemas.openxmlformats.org/officeDocument/2006/relationships/presProps"/><Relationship Id="rId20" Target="notesSlides/notesSlide1.xml" Type="http://schemas.openxmlformats.org/officeDocument/2006/relationships/notesSlide"/><Relationship Id="rId21" Target="fonts/font21.fntdata" Type="http://schemas.openxmlformats.org/officeDocument/2006/relationships/font"/><Relationship Id="rId22" Target="fonts/font22.fntdata" Type="http://schemas.openxmlformats.org/officeDocument/2006/relationships/font"/><Relationship Id="rId23" Target="fonts/font23.fntdata" Type="http://schemas.openxmlformats.org/officeDocument/2006/relationships/font"/><Relationship Id="rId24" Target="notesSlides/notesSlide2.xml" Type="http://schemas.openxmlformats.org/officeDocument/2006/relationships/notesSlide"/><Relationship Id="rId25" Target="fonts/font25.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notesMasters/_rels/notesMaster1.xml.rels><?xml version="1.0" encoding="UTF-8" standalone="yes"?><Relationships xmlns="http://schemas.openxmlformats.org/package/2006/relationships"><Relationship Id="rId1" Target="../theme/theme2.xml" Type="http://schemas.openxmlformats.org/officeDocument/2006/relationships/theme"/></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1.7.2013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xml" Type="http://schemas.openxmlformats.org/officeDocument/2006/relationships/slide"/></Relationships>
</file>

<file path=ppt/notesSlides/_rels/notesSlide2.xml.rels><?xml version="1.0" encoding="UTF-8" standalone="yes"?><Relationships xmlns="http://schemas.openxmlformats.org/package/2006/relationships"><Relationship Id="rId1" Target="../notesMasters/notesMaster1.xml" Type="http://schemas.openxmlformats.org/officeDocument/2006/relationships/notesMaster"/><Relationship Id="rId2" Target="../slides/slide10.xml" Type="http://schemas.openxmlformats.org/officeDocument/2006/relationships/slide"/></Relationships>
</file>

<file path=ppt/notesSlides/notesSlide1.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2</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notesSlides/notesSlide2.xml><?xml version="1.0" encoding="utf-8"?>
<p:notes xmlns:p="http://schemas.openxmlformats.org/presentationml/2006/main" xmlns:a="http://schemas.openxmlformats.org/drawingml/2006/main">
  <p:cSld>
    <p:spTree xmlns:r="http://schemas.openxmlformats.org/officeDocument/2006/relationships">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id="{B7268E1E-0E44-426D-905E-8AD9B19D2182}" type="datetimeFigureOut">
              <a:rPr lang="cs-CZ" smtClean="0"/>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18</a:t>
            </a:r>
            <a:endParaRPr lang="en-US" smtClean="0"/>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id="{871B2431-D351-4C6E-A3CF-9DFAC0E3E050}" type="slidenum">
              <a:rPr lang="cs-CZ" smtClean="0"/>
              <a:t>‹#›</a:t>
            </a:r>
          </a:p>
        </p:txBody>
      </p:sp>
    </p:spTree>
  </p:cSld>
  <p:clrMapOvr>
    <a:masterClrMapping/>
  </p:clrMapOvr>
</p:note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1.xml" Type="http://schemas.openxmlformats.org/officeDocument/2006/relationships/notesSlide"/><Relationship Id="rId3" Target="../media/image1.png" Type="http://schemas.openxmlformats.org/officeDocument/2006/relationships/image"/><Relationship Id="rId4" Target="../media/image2.png" Type="http://schemas.openxmlformats.org/officeDocument/2006/relationships/image"/><Relationship Id="rId5" Target="../media/image3.png" Type="http://schemas.openxmlformats.org/officeDocument/2006/relationships/image"/><Relationship Id="rId6" Target="../media/image4.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notesSlides/notesSlide2.xml" Type="http://schemas.openxmlformats.org/officeDocument/2006/relationships/notesSlide"/><Relationship Id="rId3" Target="../media/image4.jpeg" Type="http://schemas.openxmlformats.org/officeDocument/2006/relationships/image"/><Relationship Id="rId4" Target="../media/image13.jpeg" Type="http://schemas.openxmlformats.org/officeDocument/2006/relationships/image"/><Relationship Id="rId5" Target="../media/image14.png" Type="http://schemas.openxmlformats.org/officeDocument/2006/relationships/image"/><Relationship Id="rId6" Target="../media/image15.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4.jpeg" Type="http://schemas.openxmlformats.org/officeDocument/2006/relationships/image"/><Relationship Id="rId4" Target="../media/image16.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17.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1.png" Type="http://schemas.openxmlformats.org/officeDocument/2006/relationships/image"/><Relationship Id="rId4" Target="../media/image4.jpeg" Type="http://schemas.openxmlformats.org/officeDocument/2006/relationships/image"/><Relationship Id="rId5" Target="../media/image6.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4.jpeg" Type="http://schemas.openxmlformats.org/officeDocument/2006/relationships/image"/><Relationship Id="rId4" Target="../media/image3.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4.jpeg" Type="http://schemas.openxmlformats.org/officeDocument/2006/relationships/image"/><Relationship Id="rId4" Target="../media/image3.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4.jpeg" Type="http://schemas.openxmlformats.org/officeDocument/2006/relationships/image"/><Relationship Id="rId4" Target="../media/image7.jpeg" Type="http://schemas.openxmlformats.org/officeDocument/2006/relationships/image"/><Relationship Id="rId5" Target="../media/image8.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9.png" Type="http://schemas.openxmlformats.org/officeDocument/2006/relationships/image"/><Relationship Id="rId4" Target="../media/image4.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4.jpeg" Type="http://schemas.openxmlformats.org/officeDocument/2006/relationships/image"/><Relationship Id="rId4" Target="../media/image10.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4.jpeg" Type="http://schemas.openxmlformats.org/officeDocument/2006/relationships/image"/><Relationship Id="rId4" Target="../media/image11.png" Type="http://schemas.openxmlformats.org/officeDocument/2006/relationships/image"/><Relationship Id="rId5" Target="../media/image12.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 Id="rId3" Target="../media/image4.jpeg" Type="http://schemas.openxmlformats.org/officeDocument/2006/relationships/image"/><Relationship Id="rId4" Target="../media/image3.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504654" y="0"/>
            <a:ext cx="9616002" cy="10287000"/>
            <a:chOff x="0" y="0"/>
            <a:chExt cx="12821336" cy="13716000"/>
          </a:xfrm>
        </p:grpSpPr>
        <p:sp>
          <p:nvSpPr>
            <p:cNvPr name="Freeform 3" id="3"/>
            <p:cNvSpPr/>
            <p:nvPr/>
          </p:nvSpPr>
          <p:spPr>
            <a:xfrm flipH="false" flipV="false" rot="0">
              <a:off x="0" y="0"/>
              <a:ext cx="12821285" cy="13716000"/>
            </a:xfrm>
            <a:custGeom>
              <a:avLst/>
              <a:gdLst/>
              <a:ahLst/>
              <a:cxnLst/>
              <a:rect r="r" b="b" t="t" l="l"/>
              <a:pathLst>
                <a:path h="13716000" w="12821285">
                  <a:moveTo>
                    <a:pt x="0" y="0"/>
                  </a:moveTo>
                  <a:lnTo>
                    <a:pt x="12821285" y="0"/>
                  </a:lnTo>
                  <a:lnTo>
                    <a:pt x="12821285" y="13716000"/>
                  </a:lnTo>
                  <a:lnTo>
                    <a:pt x="0" y="13716000"/>
                  </a:lnTo>
                  <a:lnTo>
                    <a:pt x="0" y="0"/>
                  </a:lnTo>
                  <a:close/>
                </a:path>
              </a:pathLst>
            </a:custGeom>
            <a:blipFill>
              <a:blip r:embed="rId3"/>
              <a:stretch>
                <a:fillRect l="-40639" t="-35477" r="-64870" b="-56626"/>
              </a:stretch>
            </a:blipFill>
          </p:spPr>
        </p:sp>
      </p:grpSp>
      <p:grpSp>
        <p:nvGrpSpPr>
          <p:cNvPr name="Group 4" id="4"/>
          <p:cNvGrpSpPr/>
          <p:nvPr/>
        </p:nvGrpSpPr>
        <p:grpSpPr>
          <a:xfrm rot="0">
            <a:off x="-32661" y="0"/>
            <a:ext cx="8556174" cy="10287000"/>
            <a:chOff x="0" y="0"/>
            <a:chExt cx="11408232" cy="13716000"/>
          </a:xfrm>
        </p:grpSpPr>
        <p:sp>
          <p:nvSpPr>
            <p:cNvPr name="Freeform 5" id="5"/>
            <p:cNvSpPr/>
            <p:nvPr/>
          </p:nvSpPr>
          <p:spPr>
            <a:xfrm flipH="false" flipV="false" rot="0">
              <a:off x="0" y="0"/>
              <a:ext cx="11408283" cy="13716000"/>
            </a:xfrm>
            <a:custGeom>
              <a:avLst/>
              <a:gdLst/>
              <a:ahLst/>
              <a:cxnLst/>
              <a:rect r="r" b="b" t="t" l="l"/>
              <a:pathLst>
                <a:path h="13716000" w="11408283">
                  <a:moveTo>
                    <a:pt x="0" y="0"/>
                  </a:moveTo>
                  <a:lnTo>
                    <a:pt x="11408283" y="0"/>
                  </a:lnTo>
                  <a:lnTo>
                    <a:pt x="11408283" y="13716000"/>
                  </a:lnTo>
                  <a:lnTo>
                    <a:pt x="0" y="13716000"/>
                  </a:lnTo>
                  <a:close/>
                </a:path>
              </a:pathLst>
            </a:custGeom>
            <a:solidFill>
              <a:srgbClr val="FFFFFF"/>
            </a:solidFill>
          </p:spPr>
        </p:sp>
      </p:grpSp>
      <p:grpSp>
        <p:nvGrpSpPr>
          <p:cNvPr name="Group 6" id="6"/>
          <p:cNvGrpSpPr/>
          <p:nvPr/>
        </p:nvGrpSpPr>
        <p:grpSpPr>
          <a:xfrm rot="0">
            <a:off x="467716" y="1208313"/>
            <a:ext cx="3629025" cy="1124683"/>
            <a:chOff x="0" y="0"/>
            <a:chExt cx="4838700" cy="1499578"/>
          </a:xfrm>
        </p:grpSpPr>
        <p:sp>
          <p:nvSpPr>
            <p:cNvPr name="Freeform 7" id="7"/>
            <p:cNvSpPr/>
            <p:nvPr/>
          </p:nvSpPr>
          <p:spPr>
            <a:xfrm flipH="false" flipV="false" rot="0">
              <a:off x="0" y="0"/>
              <a:ext cx="4838700" cy="1499616"/>
            </a:xfrm>
            <a:custGeom>
              <a:avLst/>
              <a:gdLst/>
              <a:ahLst/>
              <a:cxnLst/>
              <a:rect r="r" b="b" t="t" l="l"/>
              <a:pathLst>
                <a:path h="1499616" w="4838700">
                  <a:moveTo>
                    <a:pt x="0" y="0"/>
                  </a:moveTo>
                  <a:lnTo>
                    <a:pt x="4838700" y="0"/>
                  </a:lnTo>
                  <a:lnTo>
                    <a:pt x="4838700" y="1499616"/>
                  </a:lnTo>
                  <a:lnTo>
                    <a:pt x="0" y="1499616"/>
                  </a:lnTo>
                  <a:lnTo>
                    <a:pt x="0" y="0"/>
                  </a:lnTo>
                  <a:close/>
                </a:path>
              </a:pathLst>
            </a:custGeom>
            <a:blipFill>
              <a:blip r:embed="rId4"/>
              <a:stretch>
                <a:fillRect l="0" t="0" r="0" b="1"/>
              </a:stretch>
            </a:blipFill>
          </p:spPr>
        </p:sp>
      </p:grpSp>
      <p:grpSp>
        <p:nvGrpSpPr>
          <p:cNvPr name="Group 8" id="8"/>
          <p:cNvGrpSpPr/>
          <p:nvPr/>
        </p:nvGrpSpPr>
        <p:grpSpPr>
          <a:xfrm rot="0">
            <a:off x="8163237" y="0"/>
            <a:ext cx="10648712" cy="10287000"/>
            <a:chOff x="0" y="0"/>
            <a:chExt cx="14198282" cy="13716000"/>
          </a:xfrm>
        </p:grpSpPr>
        <p:sp>
          <p:nvSpPr>
            <p:cNvPr name="Freeform 9" id="9"/>
            <p:cNvSpPr/>
            <p:nvPr/>
          </p:nvSpPr>
          <p:spPr>
            <a:xfrm flipH="false" flipV="false" rot="0">
              <a:off x="0" y="0"/>
              <a:ext cx="14198219" cy="13716000"/>
            </a:xfrm>
            <a:custGeom>
              <a:avLst/>
              <a:gdLst/>
              <a:ahLst/>
              <a:cxnLst/>
              <a:rect r="r" b="b" t="t" l="l"/>
              <a:pathLst>
                <a:path h="13716000" w="14198219">
                  <a:moveTo>
                    <a:pt x="0" y="0"/>
                  </a:moveTo>
                  <a:lnTo>
                    <a:pt x="14198219" y="0"/>
                  </a:lnTo>
                  <a:lnTo>
                    <a:pt x="14198219" y="13716000"/>
                  </a:lnTo>
                  <a:lnTo>
                    <a:pt x="0" y="13716000"/>
                  </a:lnTo>
                  <a:close/>
                </a:path>
              </a:pathLst>
            </a:custGeom>
            <a:blipFill>
              <a:blip r:embed="rId5"/>
              <a:stretch>
                <a:fillRect l="0" t="-19094" r="0" b="-19094"/>
              </a:stretch>
            </a:blipFill>
          </p:spPr>
        </p:sp>
      </p:grpSp>
      <p:grpSp>
        <p:nvGrpSpPr>
          <p:cNvPr name="Group 10" id="10"/>
          <p:cNvGrpSpPr/>
          <p:nvPr/>
        </p:nvGrpSpPr>
        <p:grpSpPr>
          <a:xfrm rot="0">
            <a:off x="502444" y="2332996"/>
            <a:ext cx="8021069" cy="7453936"/>
            <a:chOff x="0" y="0"/>
            <a:chExt cx="10694759" cy="9938582"/>
          </a:xfrm>
        </p:grpSpPr>
        <p:sp>
          <p:nvSpPr>
            <p:cNvPr name="Freeform 11" id="11"/>
            <p:cNvSpPr/>
            <p:nvPr/>
          </p:nvSpPr>
          <p:spPr>
            <a:xfrm flipH="false" flipV="false" rot="0">
              <a:off x="0" y="0"/>
              <a:ext cx="10694764" cy="9938576"/>
            </a:xfrm>
            <a:custGeom>
              <a:avLst/>
              <a:gdLst/>
              <a:ahLst/>
              <a:cxnLst/>
              <a:rect r="r" b="b" t="t" l="l"/>
              <a:pathLst>
                <a:path h="9938576" w="10694764">
                  <a:moveTo>
                    <a:pt x="0" y="0"/>
                  </a:moveTo>
                  <a:lnTo>
                    <a:pt x="10694764" y="0"/>
                  </a:lnTo>
                  <a:lnTo>
                    <a:pt x="10694764" y="9938576"/>
                  </a:lnTo>
                  <a:lnTo>
                    <a:pt x="0" y="9938576"/>
                  </a:lnTo>
                  <a:close/>
                </a:path>
              </a:pathLst>
            </a:custGeom>
            <a:blipFill>
              <a:blip r:embed="rId6">
                <a:alphaModFix amt="0"/>
              </a:blip>
              <a:stretch>
                <a:fillRect l="-69231" t="0" r="-69231" b="0"/>
              </a:stretch>
            </a:blipFill>
          </p:spPr>
        </p:sp>
        <p:sp>
          <p:nvSpPr>
            <p:cNvPr name="TextBox 12" id="12"/>
            <p:cNvSpPr txBox="true"/>
            <p:nvPr/>
          </p:nvSpPr>
          <p:spPr>
            <a:xfrm>
              <a:off x="0" y="304800"/>
              <a:ext cx="10694759" cy="9633782"/>
            </a:xfrm>
            <a:prstGeom prst="rect">
              <a:avLst/>
            </a:prstGeom>
          </p:spPr>
          <p:txBody>
            <a:bodyPr anchor="ctr" rtlCol="false" tIns="0" lIns="0" bIns="0" rIns="0"/>
            <a:lstStyle/>
            <a:p>
              <a:pPr algn="l">
                <a:lnSpc>
                  <a:spcPts val="7650"/>
                </a:lnSpc>
              </a:pPr>
              <a:r>
                <a:rPr lang="en-US" b="true" sz="9000" spc="-225">
                  <a:solidFill>
                    <a:srgbClr val="014A93"/>
                  </a:solidFill>
                  <a:latin typeface="Aptos Bold"/>
                  <a:ea typeface="Aptos Bold"/>
                  <a:cs typeface="Aptos Bold"/>
                  <a:sym typeface="Aptos Bold"/>
                </a:rPr>
                <a:t>Be Fierce for Fair</a:t>
              </a:r>
            </a:p>
            <a:p>
              <a:pPr algn="l">
                <a:lnSpc>
                  <a:spcPts val="3888"/>
                </a:lnSpc>
              </a:pPr>
              <a:r>
                <a:rPr lang="en-US" b="true" sz="3600" spc="-89">
                  <a:solidFill>
                    <a:srgbClr val="000000"/>
                  </a:solidFill>
                  <a:latin typeface="Aptos Bold"/>
                  <a:ea typeface="Aptos Bold"/>
                  <a:cs typeface="Aptos Bold"/>
                  <a:sym typeface="Aptos Bold"/>
                </a:rPr>
                <a:t>Mary MacKillop’s Feast day</a:t>
              </a:r>
            </a:p>
            <a:p>
              <a:pPr algn="l">
                <a:lnSpc>
                  <a:spcPts val="3888"/>
                </a:lnSpc>
              </a:pPr>
              <a:r>
                <a:rPr lang="en-US" b="true" sz="3600" spc="-89">
                  <a:solidFill>
                    <a:srgbClr val="000000"/>
                  </a:solidFill>
                  <a:latin typeface="Aptos Bold"/>
                  <a:ea typeface="Aptos Bold"/>
                  <a:cs typeface="Aptos Bold"/>
                  <a:sym typeface="Aptos Bold"/>
                </a:rPr>
                <a:t>8</a:t>
              </a:r>
              <a:r>
                <a:rPr lang="en-US" b="true" sz="3600" spc="-89">
                  <a:solidFill>
                    <a:srgbClr val="000000"/>
                  </a:solidFill>
                  <a:latin typeface="Aptos Bold"/>
                  <a:ea typeface="Aptos Bold"/>
                  <a:cs typeface="Aptos Bold"/>
                  <a:sym typeface="Aptos Bold"/>
                </a:rPr>
                <a:t>th</a:t>
              </a:r>
              <a:r>
                <a:rPr lang="en-US" b="true" sz="3600" spc="-89">
                  <a:solidFill>
                    <a:srgbClr val="000000"/>
                  </a:solidFill>
                  <a:latin typeface="Aptos Bold"/>
                  <a:ea typeface="Aptos Bold"/>
                  <a:cs typeface="Aptos Bold"/>
                  <a:sym typeface="Aptos Bold"/>
                </a:rPr>
                <a:t> August</a:t>
              </a:r>
              <a:r>
                <a:rPr lang="en-US" b="true" sz="3600" spc="-89">
                  <a:solidFill>
                    <a:srgbClr val="000000"/>
                  </a:solidFill>
                  <a:latin typeface="Aptos Bold"/>
                  <a:ea typeface="Aptos Bold"/>
                  <a:cs typeface="Aptos Bold"/>
                  <a:sym typeface="Aptos Bold"/>
                </a:rPr>
                <a:t>.</a:t>
              </a:r>
            </a:p>
            <a:p>
              <a:pPr algn="l">
                <a:lnSpc>
                  <a:spcPts val="3672"/>
                </a:lnSpc>
              </a:pPr>
            </a:p>
          </p:txBody>
        </p:sp>
      </p:grpSp>
      <p:grpSp>
        <p:nvGrpSpPr>
          <p:cNvPr name="Group 13" id="13"/>
          <p:cNvGrpSpPr/>
          <p:nvPr/>
        </p:nvGrpSpPr>
        <p:grpSpPr>
          <a:xfrm rot="0">
            <a:off x="7517759" y="0"/>
            <a:ext cx="1593590" cy="10287000"/>
            <a:chOff x="0" y="0"/>
            <a:chExt cx="2124786" cy="13716000"/>
          </a:xfrm>
        </p:grpSpPr>
        <p:sp>
          <p:nvSpPr>
            <p:cNvPr name="Freeform 14" id="14"/>
            <p:cNvSpPr/>
            <p:nvPr/>
          </p:nvSpPr>
          <p:spPr>
            <a:xfrm flipH="false" flipV="false" rot="0">
              <a:off x="0" y="0"/>
              <a:ext cx="2124837" cy="13716000"/>
            </a:xfrm>
            <a:custGeom>
              <a:avLst/>
              <a:gdLst/>
              <a:ahLst/>
              <a:cxnLst/>
              <a:rect r="r" b="b" t="t" l="l"/>
              <a:pathLst>
                <a:path h="13716000" w="2124837">
                  <a:moveTo>
                    <a:pt x="0" y="0"/>
                  </a:moveTo>
                  <a:lnTo>
                    <a:pt x="2124837" y="0"/>
                  </a:lnTo>
                  <a:lnTo>
                    <a:pt x="2124837" y="13716000"/>
                  </a:lnTo>
                  <a:lnTo>
                    <a:pt x="0" y="13716000"/>
                  </a:lnTo>
                  <a:lnTo>
                    <a:pt x="0" y="0"/>
                  </a:lnTo>
                  <a:close/>
                </a:path>
              </a:pathLst>
            </a:custGeom>
            <a:blipFill>
              <a:blip r:embed="rId3"/>
              <a:stretch>
                <a:fillRect l="-748734" t="-35482" r="-391466" b="-56645"/>
              </a:stretch>
            </a:blipFill>
          </p:spPr>
        </p:sp>
      </p:grpSp>
      <p:sp>
        <p:nvSpPr>
          <p:cNvPr name="TextBox 15" id="15"/>
          <p:cNvSpPr txBox="true"/>
          <p:nvPr/>
        </p:nvSpPr>
        <p:spPr>
          <a:xfrm rot="0">
            <a:off x="17531581" y="9759813"/>
            <a:ext cx="152400" cy="180975"/>
          </a:xfrm>
          <a:prstGeom prst="rect">
            <a:avLst/>
          </a:prstGeom>
        </p:spPr>
        <p:txBody>
          <a:bodyPr anchor="t" rtlCol="false" tIns="0" lIns="0" bIns="0" rIns="0" wrap="none">
            <a:spAutoFit/>
          </a:bodyPr>
          <a:lstStyle/>
          <a:p>
            <a:pPr algn="r">
              <a:lnSpc>
                <a:spcPts val="2239"/>
              </a:lnSpc>
              <a:spcBef>
                <a:spcPct val="0"/>
              </a:spcBef>
            </a:pPr>
            <a:r>
              <a:rPr lang="en-US" sz="1599">
                <a:solidFill>
                  <a:srgbClr val="000000"/>
                </a:solidFill>
                <a:latin typeface="Montserrat"/>
                <a:ea typeface="Montserrat"/>
                <a:cs typeface="Montserrat"/>
                <a:sym typeface="Montserrat"/>
              </a:rPr>
              <a:t>1</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014A93"/>
        </a:solidFill>
      </p:bgPr>
    </p:bg>
    <p:spTree>
      <p:nvGrpSpPr>
        <p:cNvPr id="1" name=""/>
        <p:cNvGrpSpPr/>
        <p:nvPr/>
      </p:nvGrpSpPr>
      <p:grpSpPr>
        <a:xfrm>
          <a:off x="0" y="0"/>
          <a:ext cx="0" cy="0"/>
          <a:chOff x="0" y="0"/>
          <a:chExt cx="0" cy="0"/>
        </a:xfrm>
      </p:grpSpPr>
      <p:grpSp>
        <p:nvGrpSpPr>
          <p:cNvPr name="Group 2" id="2"/>
          <p:cNvGrpSpPr/>
          <p:nvPr/>
        </p:nvGrpSpPr>
        <p:grpSpPr>
          <a:xfrm rot="0">
            <a:off x="0" y="-19050"/>
            <a:ext cx="10240375" cy="10287000"/>
            <a:chOff x="0" y="0"/>
            <a:chExt cx="13653834" cy="13716000"/>
          </a:xfrm>
        </p:grpSpPr>
        <p:sp>
          <p:nvSpPr>
            <p:cNvPr name="Freeform 3" id="3"/>
            <p:cNvSpPr/>
            <p:nvPr/>
          </p:nvSpPr>
          <p:spPr>
            <a:xfrm flipH="false" flipV="false" rot="0">
              <a:off x="0" y="0"/>
              <a:ext cx="13653770" cy="13716000"/>
            </a:xfrm>
            <a:custGeom>
              <a:avLst/>
              <a:gdLst/>
              <a:ahLst/>
              <a:cxnLst/>
              <a:rect r="r" b="b" t="t" l="l"/>
              <a:pathLst>
                <a:path h="13716000" w="13653770">
                  <a:moveTo>
                    <a:pt x="0" y="0"/>
                  </a:moveTo>
                  <a:lnTo>
                    <a:pt x="13653770" y="0"/>
                  </a:lnTo>
                  <a:lnTo>
                    <a:pt x="13653770" y="13716000"/>
                  </a:lnTo>
                  <a:lnTo>
                    <a:pt x="0" y="13716000"/>
                  </a:lnTo>
                  <a:close/>
                </a:path>
              </a:pathLst>
            </a:custGeom>
            <a:blipFill>
              <a:blip r:embed="rId3"/>
              <a:stretch>
                <a:fillRect l="-78888" t="0" r="-78888" b="0"/>
              </a:stretch>
            </a:blipFill>
          </p:spPr>
        </p:sp>
      </p:grpSp>
      <p:sp>
        <p:nvSpPr>
          <p:cNvPr name="Freeform 4" id="4"/>
          <p:cNvSpPr/>
          <p:nvPr/>
        </p:nvSpPr>
        <p:spPr>
          <a:xfrm flipH="false" flipV="false" rot="0">
            <a:off x="-3276001" y="-237832"/>
            <a:ext cx="15620491" cy="10413661"/>
          </a:xfrm>
          <a:custGeom>
            <a:avLst/>
            <a:gdLst/>
            <a:ahLst/>
            <a:cxnLst/>
            <a:rect r="r" b="b" t="t" l="l"/>
            <a:pathLst>
              <a:path h="10413661" w="15620491">
                <a:moveTo>
                  <a:pt x="0" y="0"/>
                </a:moveTo>
                <a:lnTo>
                  <a:pt x="15620491" y="0"/>
                </a:lnTo>
                <a:lnTo>
                  <a:pt x="15620491" y="10413661"/>
                </a:lnTo>
                <a:lnTo>
                  <a:pt x="0" y="10413661"/>
                </a:lnTo>
                <a:lnTo>
                  <a:pt x="0" y="0"/>
                </a:lnTo>
                <a:close/>
              </a:path>
            </a:pathLst>
          </a:custGeom>
          <a:blipFill>
            <a:blip r:embed="rId4"/>
            <a:stretch>
              <a:fillRect l="0" t="0" r="0" b="0"/>
            </a:stretch>
          </a:blipFill>
        </p:spPr>
      </p:sp>
      <p:grpSp>
        <p:nvGrpSpPr>
          <p:cNvPr name="Group 5" id="5"/>
          <p:cNvGrpSpPr/>
          <p:nvPr/>
        </p:nvGrpSpPr>
        <p:grpSpPr>
          <a:xfrm rot="-10800000">
            <a:off x="8386255" y="-111171"/>
            <a:ext cx="9616002" cy="10287000"/>
            <a:chOff x="0" y="0"/>
            <a:chExt cx="12821336" cy="13716000"/>
          </a:xfrm>
        </p:grpSpPr>
        <p:sp>
          <p:nvSpPr>
            <p:cNvPr name="Freeform 6" id="6"/>
            <p:cNvSpPr/>
            <p:nvPr/>
          </p:nvSpPr>
          <p:spPr>
            <a:xfrm flipH="false" flipV="false" rot="0">
              <a:off x="0" y="0"/>
              <a:ext cx="12821285" cy="13716000"/>
            </a:xfrm>
            <a:custGeom>
              <a:avLst/>
              <a:gdLst/>
              <a:ahLst/>
              <a:cxnLst/>
              <a:rect r="r" b="b" t="t" l="l"/>
              <a:pathLst>
                <a:path h="13716000" w="12821285">
                  <a:moveTo>
                    <a:pt x="0" y="0"/>
                  </a:moveTo>
                  <a:lnTo>
                    <a:pt x="12821285" y="0"/>
                  </a:lnTo>
                  <a:lnTo>
                    <a:pt x="12821285" y="13716000"/>
                  </a:lnTo>
                  <a:lnTo>
                    <a:pt x="0" y="13716000"/>
                  </a:lnTo>
                  <a:lnTo>
                    <a:pt x="0" y="0"/>
                  </a:lnTo>
                  <a:close/>
                </a:path>
              </a:pathLst>
            </a:custGeom>
            <a:blipFill>
              <a:blip r:embed="rId5"/>
              <a:stretch>
                <a:fillRect l="-40638" t="-34762" r="-64865" b="-57336"/>
              </a:stretch>
            </a:blipFill>
          </p:spPr>
        </p:sp>
      </p:grpSp>
      <p:grpSp>
        <p:nvGrpSpPr>
          <p:cNvPr name="Group 7" id="7"/>
          <p:cNvGrpSpPr/>
          <p:nvPr/>
        </p:nvGrpSpPr>
        <p:grpSpPr>
          <a:xfrm rot="0">
            <a:off x="9423420" y="309057"/>
            <a:ext cx="8260107" cy="9286875"/>
            <a:chOff x="0" y="0"/>
            <a:chExt cx="11013476" cy="12382500"/>
          </a:xfrm>
        </p:grpSpPr>
        <p:sp>
          <p:nvSpPr>
            <p:cNvPr name="Freeform 8" id="8"/>
            <p:cNvSpPr/>
            <p:nvPr/>
          </p:nvSpPr>
          <p:spPr>
            <a:xfrm flipH="false" flipV="false" rot="0">
              <a:off x="0" y="0"/>
              <a:ext cx="11013481" cy="12382500"/>
            </a:xfrm>
            <a:custGeom>
              <a:avLst/>
              <a:gdLst/>
              <a:ahLst/>
              <a:cxnLst/>
              <a:rect r="r" b="b" t="t" l="l"/>
              <a:pathLst>
                <a:path h="12382500" w="11013481">
                  <a:moveTo>
                    <a:pt x="0" y="0"/>
                  </a:moveTo>
                  <a:lnTo>
                    <a:pt x="11013481" y="0"/>
                  </a:lnTo>
                  <a:lnTo>
                    <a:pt x="11013481" y="12382500"/>
                  </a:lnTo>
                  <a:lnTo>
                    <a:pt x="0" y="12382500"/>
                  </a:lnTo>
                  <a:close/>
                </a:path>
              </a:pathLst>
            </a:custGeom>
            <a:blipFill>
              <a:blip r:embed="rId6">
                <a:alphaModFix amt="0"/>
              </a:blip>
              <a:stretch>
                <a:fillRect l="-6085" t="0" r="-6085" b="0"/>
              </a:stretch>
            </a:blipFill>
          </p:spPr>
        </p:sp>
        <p:sp>
          <p:nvSpPr>
            <p:cNvPr name="TextBox 9" id="9"/>
            <p:cNvSpPr txBox="true"/>
            <p:nvPr/>
          </p:nvSpPr>
          <p:spPr>
            <a:xfrm>
              <a:off x="0" y="161925"/>
              <a:ext cx="11013476" cy="12220575"/>
            </a:xfrm>
            <a:prstGeom prst="rect">
              <a:avLst/>
            </a:prstGeom>
          </p:spPr>
          <p:txBody>
            <a:bodyPr anchor="ctr" rtlCol="false" tIns="0" lIns="0" bIns="0" rIns="0"/>
            <a:lstStyle/>
            <a:p>
              <a:pPr algn="l">
                <a:lnSpc>
                  <a:spcPts val="9180"/>
                </a:lnSpc>
              </a:pPr>
              <a:r>
                <a:rPr lang="en-US" b="true" sz="9000" spc="-225">
                  <a:solidFill>
                    <a:srgbClr val="FFFFFF"/>
                  </a:solidFill>
                  <a:latin typeface="Aptos Bold"/>
                  <a:ea typeface="Aptos Bold"/>
                  <a:cs typeface="Aptos Bold"/>
                  <a:sym typeface="Aptos Bold"/>
                </a:rPr>
                <a:t>Thank you!</a:t>
              </a:r>
            </a:p>
            <a:p>
              <a:pPr algn="l">
                <a:lnSpc>
                  <a:spcPts val="3888"/>
                </a:lnSpc>
              </a:pPr>
            </a:p>
            <a:p>
              <a:pPr algn="l">
                <a:lnSpc>
                  <a:spcPts val="3888"/>
                </a:lnSpc>
              </a:pPr>
              <a:r>
                <a:rPr lang="en-US" b="true" sz="3600" spc="-89">
                  <a:solidFill>
                    <a:srgbClr val="E1FDFF"/>
                  </a:solidFill>
                  <a:latin typeface="Aptos Bold"/>
                  <a:ea typeface="Aptos Bold"/>
                  <a:cs typeface="Aptos Bold"/>
                  <a:sym typeface="Aptos Bold"/>
                </a:rPr>
                <a:t>FIND OUT MORE ABOUT THE WORK OF MARY MACKILLOP TODAY AT </a:t>
              </a:r>
            </a:p>
            <a:p>
              <a:pPr algn="l">
                <a:lnSpc>
                  <a:spcPts val="3888"/>
                </a:lnSpc>
              </a:pPr>
              <a:r>
                <a:rPr lang="en-US" b="true" sz="3600" spc="-89">
                  <a:solidFill>
                    <a:srgbClr val="E1FDFF"/>
                  </a:solidFill>
                  <a:latin typeface="Aptos Bold"/>
                  <a:ea typeface="Aptos Bold"/>
                  <a:cs typeface="Aptos Bold"/>
                  <a:sym typeface="Aptos Bold"/>
                </a:rPr>
                <a:t>WWW.MARYMACKILLOPTODAY.ORG.AU</a:t>
              </a:r>
            </a:p>
          </p:txBody>
        </p:sp>
      </p:grpSp>
      <p:sp>
        <p:nvSpPr>
          <p:cNvPr name="Freeform 10" id="10"/>
          <p:cNvSpPr/>
          <p:nvPr/>
        </p:nvSpPr>
        <p:spPr>
          <a:xfrm flipH="false" flipV="false" rot="0">
            <a:off x="7512566" y="7273834"/>
            <a:ext cx="2752035" cy="2758376"/>
          </a:xfrm>
          <a:custGeom>
            <a:avLst/>
            <a:gdLst/>
            <a:ahLst/>
            <a:cxnLst/>
            <a:rect r="r" b="b" t="t" l="l"/>
            <a:pathLst>
              <a:path h="2758376" w="2752035">
                <a:moveTo>
                  <a:pt x="0" y="0"/>
                </a:moveTo>
                <a:lnTo>
                  <a:pt x="2752036" y="0"/>
                </a:lnTo>
                <a:lnTo>
                  <a:pt x="2752036" y="2758376"/>
                </a:lnTo>
                <a:lnTo>
                  <a:pt x="0" y="2758376"/>
                </a:lnTo>
                <a:lnTo>
                  <a:pt x="0" y="0"/>
                </a:lnTo>
                <a:close/>
              </a:path>
            </a:pathLst>
          </a:custGeom>
          <a:blipFill>
            <a:blip r:embed="rId6"/>
            <a:stretch>
              <a:fillRect l="0" t="0" r="0" b="0"/>
            </a:stretch>
          </a:blipFill>
        </p:spPr>
      </p:sp>
      <p:sp>
        <p:nvSpPr>
          <p:cNvPr name="TextBox 11" id="11"/>
          <p:cNvSpPr txBox="true"/>
          <p:nvPr/>
        </p:nvSpPr>
        <p:spPr>
          <a:xfrm rot="0">
            <a:off x="17531581" y="9759813"/>
            <a:ext cx="152400" cy="180975"/>
          </a:xfrm>
          <a:prstGeom prst="rect">
            <a:avLst/>
          </a:prstGeom>
        </p:spPr>
        <p:txBody>
          <a:bodyPr anchor="t" rtlCol="false" tIns="0" lIns="0" bIns="0" rIns="0" wrap="none">
            <a:spAutoFit/>
          </a:bodyPr>
          <a:lstStyle/>
          <a:p>
            <a:pPr algn="r">
              <a:lnSpc>
                <a:spcPts val="2239"/>
              </a:lnSpc>
              <a:spcBef>
                <a:spcPct val="0"/>
              </a:spcBef>
            </a:pPr>
            <a:r>
              <a:rPr lang="en-US" sz="1599">
                <a:solidFill>
                  <a:srgbClr val="FFFFFF"/>
                </a:solidFill>
                <a:latin typeface="Montserrat"/>
                <a:ea typeface="Montserrat"/>
                <a:cs typeface="Montserrat"/>
                <a:sym typeface="Montserrat"/>
              </a:rPr>
              <a:t>10</a:t>
            </a:r>
          </a:p>
        </p:txBody>
      </p:sp>
      <p:sp>
        <p:nvSpPr>
          <p:cNvPr name="TextBox 12" id="12"/>
          <p:cNvSpPr txBox="true"/>
          <p:nvPr/>
        </p:nvSpPr>
        <p:spPr>
          <a:xfrm rot="0">
            <a:off x="10803085" y="7641466"/>
            <a:ext cx="2258616" cy="1486535"/>
          </a:xfrm>
          <a:prstGeom prst="rect">
            <a:avLst/>
          </a:prstGeom>
        </p:spPr>
        <p:txBody>
          <a:bodyPr anchor="t" rtlCol="false" tIns="0" lIns="0" bIns="0" rIns="0">
            <a:spAutoFit/>
          </a:bodyPr>
          <a:lstStyle/>
          <a:p>
            <a:pPr algn="ctr">
              <a:lnSpc>
                <a:spcPts val="7840"/>
              </a:lnSpc>
            </a:pPr>
            <a:r>
              <a:rPr lang="en-US" sz="5600">
                <a:solidFill>
                  <a:srgbClr val="FFFFFF"/>
                </a:solidFill>
                <a:latin typeface="Lumios Brush"/>
                <a:ea typeface="Lumios Brush"/>
                <a:cs typeface="Lumios Brush"/>
                <a:sym typeface="Lumios Brush"/>
              </a:rPr>
              <a:t>SCAN ME</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7384" y="0"/>
            <a:ext cx="18315384" cy="985838"/>
            <a:chOff x="0" y="0"/>
            <a:chExt cx="24420512" cy="1314450"/>
          </a:xfrm>
        </p:grpSpPr>
        <p:sp>
          <p:nvSpPr>
            <p:cNvPr name="Freeform 3" id="3"/>
            <p:cNvSpPr/>
            <p:nvPr/>
          </p:nvSpPr>
          <p:spPr>
            <a:xfrm flipH="false" flipV="false" rot="0">
              <a:off x="0" y="0"/>
              <a:ext cx="24420576" cy="1314450"/>
            </a:xfrm>
            <a:custGeom>
              <a:avLst/>
              <a:gdLst/>
              <a:ahLst/>
              <a:cxnLst/>
              <a:rect r="r" b="b" t="t" l="l"/>
              <a:pathLst>
                <a:path h="1314450" w="24420576">
                  <a:moveTo>
                    <a:pt x="0" y="0"/>
                  </a:moveTo>
                  <a:lnTo>
                    <a:pt x="24420576" y="0"/>
                  </a:lnTo>
                  <a:lnTo>
                    <a:pt x="24420576" y="1314450"/>
                  </a:lnTo>
                  <a:lnTo>
                    <a:pt x="0" y="1314450"/>
                  </a:lnTo>
                  <a:lnTo>
                    <a:pt x="0" y="0"/>
                  </a:lnTo>
                  <a:close/>
                </a:path>
              </a:pathLst>
            </a:custGeom>
            <a:blipFill>
              <a:blip r:embed="rId2"/>
              <a:stretch>
                <a:fillRect l="0" t="-442668" r="-17" b="-620932"/>
              </a:stretch>
            </a:blipFill>
          </p:spPr>
        </p:sp>
      </p:grpSp>
      <p:grpSp>
        <p:nvGrpSpPr>
          <p:cNvPr name="Group 4" id="4"/>
          <p:cNvGrpSpPr/>
          <p:nvPr/>
        </p:nvGrpSpPr>
        <p:grpSpPr>
          <a:xfrm rot="0">
            <a:off x="502444" y="0"/>
            <a:ext cx="11558588" cy="985839"/>
            <a:chOff x="0" y="0"/>
            <a:chExt cx="15411450" cy="1314452"/>
          </a:xfrm>
        </p:grpSpPr>
        <p:sp>
          <p:nvSpPr>
            <p:cNvPr name="Freeform 5" id="5"/>
            <p:cNvSpPr/>
            <p:nvPr/>
          </p:nvSpPr>
          <p:spPr>
            <a:xfrm flipH="false" flipV="false" rot="0">
              <a:off x="0" y="0"/>
              <a:ext cx="15411450" cy="1314454"/>
            </a:xfrm>
            <a:custGeom>
              <a:avLst/>
              <a:gdLst/>
              <a:ahLst/>
              <a:cxnLst/>
              <a:rect r="r" b="b" t="t" l="l"/>
              <a:pathLst>
                <a:path h="1314454" w="15411450">
                  <a:moveTo>
                    <a:pt x="0" y="0"/>
                  </a:moveTo>
                  <a:lnTo>
                    <a:pt x="15411450" y="0"/>
                  </a:lnTo>
                  <a:lnTo>
                    <a:pt x="15411450" y="1314454"/>
                  </a:lnTo>
                  <a:lnTo>
                    <a:pt x="0" y="1314454"/>
                  </a:lnTo>
                  <a:close/>
                </a:path>
              </a:pathLst>
            </a:custGeom>
            <a:blipFill>
              <a:blip r:embed="rId3">
                <a:alphaModFix amt="0"/>
              </a:blip>
              <a:stretch>
                <a:fillRect l="0" t="-178454" r="0" b="-178454"/>
              </a:stretch>
            </a:blipFill>
          </p:spPr>
        </p:sp>
        <p:sp>
          <p:nvSpPr>
            <p:cNvPr name="TextBox 6" id="6"/>
            <p:cNvSpPr txBox="true"/>
            <p:nvPr/>
          </p:nvSpPr>
          <p:spPr>
            <a:xfrm>
              <a:off x="0" y="66675"/>
              <a:ext cx="15411450" cy="1247777"/>
            </a:xfrm>
            <a:prstGeom prst="rect">
              <a:avLst/>
            </a:prstGeom>
          </p:spPr>
          <p:txBody>
            <a:bodyPr anchor="ctr" rtlCol="false" tIns="0" lIns="0" bIns="0" rIns="0"/>
            <a:lstStyle/>
            <a:p>
              <a:pPr algn="l">
                <a:lnSpc>
                  <a:spcPts val="5184"/>
                </a:lnSpc>
              </a:pPr>
              <a:r>
                <a:rPr lang="en-US" b="true" sz="4800" spc="-225">
                  <a:solidFill>
                    <a:srgbClr val="FFFFFF"/>
                  </a:solidFill>
                  <a:latin typeface="Aptos Bold"/>
                  <a:ea typeface="Aptos Bold"/>
                  <a:cs typeface="Aptos Bold"/>
                  <a:sym typeface="Aptos Bold"/>
                </a:rPr>
                <a:t>Be Fierce for Fair</a:t>
              </a:r>
            </a:p>
          </p:txBody>
        </p:sp>
      </p:grpSp>
      <p:pic>
        <p:nvPicPr>
          <p:cNvPr name="Picture 7" id="7"/>
          <p:cNvPicPr>
            <a:picLocks noChangeAspect="true"/>
          </p:cNvPicPr>
          <p:nvPr/>
        </p:nvPicPr>
        <p:blipFill>
          <a:blip r:embed="rId4"/>
          <a:stretch>
            <a:fillRect/>
          </a:stretch>
        </p:blipFill>
        <p:spPr>
          <a:xfrm rot="1028674">
            <a:off x="12097850" y="3304297"/>
            <a:ext cx="5867359" cy="5282063"/>
          </a:xfrm>
          <a:prstGeom prst="rect">
            <a:avLst/>
          </a:prstGeom>
        </p:spPr>
      </p:pic>
      <p:sp>
        <p:nvSpPr>
          <p:cNvPr name="TextBox 8" id="8"/>
          <p:cNvSpPr txBox="true"/>
          <p:nvPr/>
        </p:nvSpPr>
        <p:spPr>
          <a:xfrm rot="0">
            <a:off x="17789388" y="9759813"/>
            <a:ext cx="152400" cy="180975"/>
          </a:xfrm>
          <a:prstGeom prst="rect">
            <a:avLst/>
          </a:prstGeom>
        </p:spPr>
        <p:txBody>
          <a:bodyPr anchor="t" rtlCol="false" tIns="0" lIns="0" bIns="0" rIns="0" wrap="none">
            <a:spAutoFit/>
          </a:bodyPr>
          <a:lstStyle/>
          <a:p>
            <a:pPr algn="r">
              <a:lnSpc>
                <a:spcPts val="2239"/>
              </a:lnSpc>
              <a:spcBef>
                <a:spcPct val="0"/>
              </a:spcBef>
            </a:pPr>
            <a:r>
              <a:rPr lang="en-US" sz="1599">
                <a:solidFill>
                  <a:srgbClr val="000000"/>
                </a:solidFill>
                <a:latin typeface="Montserrat"/>
                <a:ea typeface="Montserrat"/>
                <a:cs typeface="Montserrat"/>
                <a:sym typeface="Montserrat"/>
              </a:rPr>
              <a:t>11</a:t>
            </a:r>
          </a:p>
        </p:txBody>
      </p:sp>
      <p:sp>
        <p:nvSpPr>
          <p:cNvPr name="TextBox 9" id="9"/>
          <p:cNvSpPr txBox="true"/>
          <p:nvPr/>
        </p:nvSpPr>
        <p:spPr>
          <a:xfrm rot="0">
            <a:off x="502444" y="1304925"/>
            <a:ext cx="5318422" cy="6762750"/>
          </a:xfrm>
          <a:prstGeom prst="rect">
            <a:avLst/>
          </a:prstGeom>
        </p:spPr>
        <p:txBody>
          <a:bodyPr anchor="t" rtlCol="false" tIns="0" lIns="0" bIns="0" rIns="0">
            <a:spAutoFit/>
          </a:bodyPr>
          <a:lstStyle/>
          <a:p>
            <a:pPr algn="l">
              <a:lnSpc>
                <a:spcPts val="3599"/>
              </a:lnSpc>
            </a:pPr>
            <a:r>
              <a:rPr lang="en-US" sz="2399" b="true">
                <a:solidFill>
                  <a:srgbClr val="014A93"/>
                </a:solidFill>
                <a:latin typeface="Aptos Bold"/>
                <a:ea typeface="Aptos Bold"/>
                <a:cs typeface="Aptos Bold"/>
                <a:sym typeface="Aptos Bold"/>
              </a:rPr>
              <a:t>At Mary MacKillop Today, we forge paths where others hesitate to tread. Guided by the trailblazing spirit of Australia’s first Saint, we are driven to go where the need is greatest and to stand in solidarity with people pushed to the margins.</a:t>
            </a:r>
          </a:p>
          <a:p>
            <a:pPr algn="l">
              <a:lnSpc>
                <a:spcPts val="3599"/>
              </a:lnSpc>
            </a:pPr>
          </a:p>
          <a:p>
            <a:pPr algn="l">
              <a:lnSpc>
                <a:spcPts val="3150"/>
              </a:lnSpc>
            </a:pPr>
            <a:r>
              <a:rPr lang="en-US" sz="2100">
                <a:solidFill>
                  <a:srgbClr val="000000"/>
                </a:solidFill>
                <a:latin typeface="Aptos"/>
                <a:ea typeface="Aptos"/>
                <a:cs typeface="Aptos"/>
                <a:sym typeface="Aptos"/>
              </a:rPr>
              <a:t>WE HONOU</a:t>
            </a:r>
            <a:r>
              <a:rPr lang="en-US" sz="2100">
                <a:solidFill>
                  <a:srgbClr val="000000"/>
                </a:solidFill>
                <a:latin typeface="Aptos"/>
                <a:ea typeface="Aptos"/>
                <a:cs typeface="Aptos"/>
                <a:sym typeface="Aptos"/>
              </a:rPr>
              <a:t>r a legacy that teaches us to never see a need without doing something about it. We believe that hope is not a passive sentiment. It comes alive with pragmatic, loving action. And it is hope that creates practical possibility; seeing what can be done and then doing it.</a:t>
            </a:r>
          </a:p>
          <a:p>
            <a:pPr algn="l">
              <a:lnSpc>
                <a:spcPts val="3150"/>
              </a:lnSpc>
            </a:pPr>
          </a:p>
        </p:txBody>
      </p:sp>
      <p:sp>
        <p:nvSpPr>
          <p:cNvPr name="TextBox 10" id="10"/>
          <p:cNvSpPr txBox="true"/>
          <p:nvPr/>
        </p:nvSpPr>
        <p:spPr>
          <a:xfrm rot="0">
            <a:off x="6281738" y="1304925"/>
            <a:ext cx="5318422" cy="6787515"/>
          </a:xfrm>
          <a:prstGeom prst="rect">
            <a:avLst/>
          </a:prstGeom>
        </p:spPr>
        <p:txBody>
          <a:bodyPr anchor="t" rtlCol="false" tIns="0" lIns="0" bIns="0" rIns="0">
            <a:spAutoFit/>
          </a:bodyPr>
          <a:lstStyle/>
          <a:p>
            <a:pPr algn="l">
              <a:lnSpc>
                <a:spcPts val="3150"/>
              </a:lnSpc>
            </a:pPr>
            <a:r>
              <a:rPr lang="en-US" sz="2100">
                <a:solidFill>
                  <a:srgbClr val="000000"/>
                </a:solidFill>
                <a:latin typeface="Aptos"/>
                <a:ea typeface="Aptos"/>
                <a:cs typeface="Aptos"/>
                <a:sym typeface="Aptos"/>
              </a:rPr>
              <a:t>Through vital</a:t>
            </a:r>
            <a:r>
              <a:rPr lang="en-US" sz="2100">
                <a:solidFill>
                  <a:srgbClr val="000000"/>
                </a:solidFill>
                <a:latin typeface="Aptos"/>
                <a:ea typeface="Aptos"/>
                <a:cs typeface="Aptos"/>
                <a:sym typeface="Aptos"/>
              </a:rPr>
              <a:t> programs in education, financial inclusion and life skills, we work in strengths-based partnerships with communities to unlock self-determination and protect dignity. We do this in genuine partnershi</a:t>
            </a:r>
            <a:r>
              <a:rPr lang="en-US" sz="2100">
                <a:solidFill>
                  <a:srgbClr val="000000"/>
                </a:solidFill>
                <a:latin typeface="Aptos"/>
                <a:ea typeface="Aptos"/>
                <a:cs typeface="Aptos"/>
                <a:sym typeface="Aptos"/>
              </a:rPr>
              <a:t>p, guided by the voices and priorities of the communities we walk alongside, so our impact is meaningful and enduring.</a:t>
            </a:r>
          </a:p>
          <a:p>
            <a:pPr algn="l">
              <a:lnSpc>
                <a:spcPts val="3150"/>
              </a:lnSpc>
            </a:pPr>
          </a:p>
          <a:p>
            <a:pPr algn="l">
              <a:lnSpc>
                <a:spcPts val="3150"/>
              </a:lnSpc>
            </a:pPr>
            <a:r>
              <a:rPr lang="en-US" sz="2100">
                <a:solidFill>
                  <a:srgbClr val="000000"/>
                </a:solidFill>
                <a:latin typeface="Aptos"/>
                <a:ea typeface="Aptos"/>
                <a:cs typeface="Aptos"/>
                <a:sym typeface="Aptos"/>
              </a:rPr>
              <a:t>We continue in Saint Mary MacKillop’s footsteps to turn possibility into reality, understanding that education is the spark that unlocks dignity and fuels equity.</a:t>
            </a:r>
          </a:p>
          <a:p>
            <a:pPr algn="l">
              <a:lnSpc>
                <a:spcPts val="3150"/>
              </a:lnSpc>
            </a:pPr>
            <a:r>
              <a:rPr lang="en-US" sz="2100">
                <a:solidFill>
                  <a:srgbClr val="000000"/>
                </a:solidFill>
                <a:latin typeface="Aptos"/>
                <a:ea typeface="Aptos"/>
                <a:cs typeface="Aptos"/>
                <a:sym typeface="Aptos"/>
              </a:rPr>
              <a:t>From the classroom to the community, we are bui</a:t>
            </a:r>
            <a:r>
              <a:rPr lang="en-US" sz="2100">
                <a:solidFill>
                  <a:srgbClr val="000000"/>
                </a:solidFill>
                <a:latin typeface="Aptos"/>
                <a:ea typeface="Aptos"/>
                <a:cs typeface="Aptos"/>
                <a:sym typeface="Aptos"/>
              </a:rPr>
              <a:t>lding a future where every person can rise with courage.</a:t>
            </a:r>
          </a:p>
          <a:p>
            <a:pPr algn="l">
              <a:lnSpc>
                <a:spcPts val="3150"/>
              </a:lnSpc>
            </a:pP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7384" y="1"/>
            <a:ext cx="18315384" cy="10287000"/>
            <a:chOff x="0" y="0"/>
            <a:chExt cx="24420512" cy="13716000"/>
          </a:xfrm>
        </p:grpSpPr>
        <p:sp>
          <p:nvSpPr>
            <p:cNvPr name="Freeform 3" id="3"/>
            <p:cNvSpPr/>
            <p:nvPr/>
          </p:nvSpPr>
          <p:spPr>
            <a:xfrm flipH="false" flipV="false" rot="0">
              <a:off x="0" y="0"/>
              <a:ext cx="24420576" cy="13716000"/>
            </a:xfrm>
            <a:custGeom>
              <a:avLst/>
              <a:gdLst/>
              <a:ahLst/>
              <a:cxnLst/>
              <a:rect r="r" b="b" t="t" l="l"/>
              <a:pathLst>
                <a:path h="13716000" w="24420576">
                  <a:moveTo>
                    <a:pt x="0" y="0"/>
                  </a:moveTo>
                  <a:lnTo>
                    <a:pt x="24420576" y="0"/>
                  </a:lnTo>
                  <a:lnTo>
                    <a:pt x="24420576" y="13716000"/>
                  </a:lnTo>
                  <a:lnTo>
                    <a:pt x="0" y="13716000"/>
                  </a:lnTo>
                  <a:lnTo>
                    <a:pt x="0" y="0"/>
                  </a:lnTo>
                  <a:close/>
                </a:path>
              </a:pathLst>
            </a:custGeom>
            <a:blipFill>
              <a:blip r:embed="rId2"/>
              <a:stretch>
                <a:fillRect l="0" t="0" r="-16" b="-11510"/>
              </a:stretch>
            </a:blipFill>
          </p:spPr>
        </p:sp>
      </p:grpSp>
      <p:grpSp>
        <p:nvGrpSpPr>
          <p:cNvPr name="Group 4" id="4"/>
          <p:cNvGrpSpPr/>
          <p:nvPr/>
        </p:nvGrpSpPr>
        <p:grpSpPr>
          <a:xfrm rot="0">
            <a:off x="5005121" y="2489197"/>
            <a:ext cx="8277749" cy="2565397"/>
            <a:chOff x="0" y="0"/>
            <a:chExt cx="11036998" cy="3420529"/>
          </a:xfrm>
        </p:grpSpPr>
        <p:sp>
          <p:nvSpPr>
            <p:cNvPr name="Freeform 5" id="5"/>
            <p:cNvSpPr/>
            <p:nvPr/>
          </p:nvSpPr>
          <p:spPr>
            <a:xfrm flipH="false" flipV="false" rot="0">
              <a:off x="0" y="0"/>
              <a:ext cx="11037062" cy="3420491"/>
            </a:xfrm>
            <a:custGeom>
              <a:avLst/>
              <a:gdLst/>
              <a:ahLst/>
              <a:cxnLst/>
              <a:rect r="r" b="b" t="t" l="l"/>
              <a:pathLst>
                <a:path h="3420491" w="11037062">
                  <a:moveTo>
                    <a:pt x="0" y="0"/>
                  </a:moveTo>
                  <a:lnTo>
                    <a:pt x="11037062" y="0"/>
                  </a:lnTo>
                  <a:lnTo>
                    <a:pt x="11037062" y="3420491"/>
                  </a:lnTo>
                  <a:lnTo>
                    <a:pt x="0" y="3420491"/>
                  </a:lnTo>
                  <a:lnTo>
                    <a:pt x="0" y="0"/>
                  </a:lnTo>
                  <a:close/>
                </a:path>
              </a:pathLst>
            </a:custGeom>
            <a:blipFill>
              <a:blip r:embed="rId3"/>
              <a:stretch>
                <a:fillRect l="0" t="0" r="0" b="-1"/>
              </a:stretch>
            </a:blipFill>
          </p:spPr>
        </p:sp>
      </p:grpSp>
      <p:sp>
        <p:nvSpPr>
          <p:cNvPr name="TextBox 6" id="6"/>
          <p:cNvSpPr txBox="true"/>
          <p:nvPr/>
        </p:nvSpPr>
        <p:spPr>
          <a:xfrm rot="0">
            <a:off x="4644390" y="5854675"/>
            <a:ext cx="8973817" cy="3001718"/>
          </a:xfrm>
          <a:prstGeom prst="rect">
            <a:avLst/>
          </a:prstGeom>
        </p:spPr>
        <p:txBody>
          <a:bodyPr anchor="t" rtlCol="false" tIns="0" lIns="0" bIns="0" rIns="0">
            <a:spAutoFit/>
          </a:bodyPr>
          <a:lstStyle/>
          <a:p>
            <a:pPr algn="ctr">
              <a:lnSpc>
                <a:spcPts val="2879"/>
              </a:lnSpc>
            </a:pPr>
            <a:r>
              <a:rPr lang="en-US" sz="2400">
                <a:solidFill>
                  <a:srgbClr val="FFFFFF"/>
                </a:solidFill>
                <a:latin typeface="Aptos"/>
                <a:ea typeface="Aptos"/>
                <a:cs typeface="Aptos"/>
                <a:sym typeface="Aptos"/>
              </a:rPr>
              <a:t>Cammeraygal Country</a:t>
            </a:r>
          </a:p>
          <a:p>
            <a:pPr algn="ctr">
              <a:lnSpc>
                <a:spcPts val="2879"/>
              </a:lnSpc>
            </a:pPr>
            <a:r>
              <a:rPr lang="en-US" sz="2400">
                <a:solidFill>
                  <a:srgbClr val="FFFFFF"/>
                </a:solidFill>
                <a:latin typeface="Aptos"/>
                <a:ea typeface="Aptos"/>
                <a:cs typeface="Aptos"/>
                <a:sym typeface="Aptos"/>
              </a:rPr>
              <a:t>Level 5, 12 Mount St, North Sydney 2060</a:t>
            </a:r>
          </a:p>
          <a:p>
            <a:pPr algn="ctr">
              <a:lnSpc>
                <a:spcPts val="2879"/>
              </a:lnSpc>
            </a:pPr>
            <a:r>
              <a:rPr lang="en-US" sz="2400">
                <a:solidFill>
                  <a:srgbClr val="FFFFFF"/>
                </a:solidFill>
                <a:latin typeface="Aptos"/>
                <a:ea typeface="Aptos"/>
                <a:cs typeface="Aptos"/>
                <a:sym typeface="Aptos"/>
              </a:rPr>
              <a:t>ACN 159 091 737 | ABN 88 808 531 480</a:t>
            </a:r>
          </a:p>
          <a:p>
            <a:pPr algn="ctr">
              <a:lnSpc>
                <a:spcPts val="2879"/>
              </a:lnSpc>
            </a:pPr>
          </a:p>
          <a:p>
            <a:pPr algn="ctr">
              <a:lnSpc>
                <a:spcPts val="2879"/>
              </a:lnSpc>
            </a:pPr>
            <a:r>
              <a:rPr lang="en-US" sz="2400">
                <a:solidFill>
                  <a:srgbClr val="FFFFFF"/>
                </a:solidFill>
                <a:latin typeface="Aptos"/>
                <a:ea typeface="Aptos"/>
                <a:cs typeface="Aptos"/>
                <a:sym typeface="Aptos"/>
              </a:rPr>
              <a:t>02 8912 2777</a:t>
            </a:r>
          </a:p>
          <a:p>
            <a:pPr algn="ctr">
              <a:lnSpc>
                <a:spcPts val="2879"/>
              </a:lnSpc>
            </a:pPr>
            <a:r>
              <a:rPr lang="en-US" sz="2400">
                <a:solidFill>
                  <a:srgbClr val="FFFFFF"/>
                </a:solidFill>
                <a:latin typeface="Aptos"/>
                <a:ea typeface="Aptos"/>
                <a:cs typeface="Aptos"/>
                <a:sym typeface="Aptos"/>
              </a:rPr>
              <a:t>hello@marymackilloptoday.org.au</a:t>
            </a:r>
          </a:p>
          <a:p>
            <a:pPr algn="ctr">
              <a:lnSpc>
                <a:spcPts val="2879"/>
              </a:lnSpc>
            </a:pPr>
          </a:p>
          <a:p>
            <a:pPr algn="ctr">
              <a:lnSpc>
                <a:spcPts val="2879"/>
              </a:lnSpc>
            </a:pPr>
            <a:r>
              <a:rPr lang="en-US" sz="2400" b="true">
                <a:solidFill>
                  <a:srgbClr val="FFFFFF"/>
                </a:solidFill>
                <a:latin typeface="Aptos Bold"/>
                <a:ea typeface="Aptos Bold"/>
                <a:cs typeface="Aptos Bold"/>
                <a:sym typeface="Aptos Bold"/>
              </a:rPr>
              <a:t>www.marymackilloptoday.org.au</a:t>
            </a:r>
          </a:p>
        </p:txBody>
      </p:sp>
      <p:grpSp>
        <p:nvGrpSpPr>
          <p:cNvPr name="Group 7" id="7"/>
          <p:cNvGrpSpPr/>
          <p:nvPr/>
        </p:nvGrpSpPr>
        <p:grpSpPr>
          <a:xfrm rot="0">
            <a:off x="5005121" y="2489197"/>
            <a:ext cx="8277749" cy="2565397"/>
            <a:chOff x="0" y="0"/>
            <a:chExt cx="11036998" cy="3420529"/>
          </a:xfrm>
        </p:grpSpPr>
        <p:sp>
          <p:nvSpPr>
            <p:cNvPr name="Freeform 8" id="8"/>
            <p:cNvSpPr/>
            <p:nvPr/>
          </p:nvSpPr>
          <p:spPr>
            <a:xfrm flipH="false" flipV="false" rot="0">
              <a:off x="0" y="0"/>
              <a:ext cx="11037062" cy="3420491"/>
            </a:xfrm>
            <a:custGeom>
              <a:avLst/>
              <a:gdLst/>
              <a:ahLst/>
              <a:cxnLst/>
              <a:rect r="r" b="b" t="t" l="l"/>
              <a:pathLst>
                <a:path h="3420491" w="11037062">
                  <a:moveTo>
                    <a:pt x="0" y="0"/>
                  </a:moveTo>
                  <a:lnTo>
                    <a:pt x="11037062" y="0"/>
                  </a:lnTo>
                  <a:lnTo>
                    <a:pt x="11037062" y="3420491"/>
                  </a:lnTo>
                  <a:lnTo>
                    <a:pt x="0" y="3420491"/>
                  </a:lnTo>
                  <a:lnTo>
                    <a:pt x="0" y="0"/>
                  </a:lnTo>
                  <a:close/>
                </a:path>
              </a:pathLst>
            </a:custGeom>
            <a:blipFill>
              <a:blip r:embed="rId3"/>
              <a:stretch>
                <a:fillRect l="0" t="0" r="0" b="-1"/>
              </a:stretch>
            </a:blipFill>
          </p:spPr>
        </p:sp>
      </p:grpSp>
      <p:sp>
        <p:nvSpPr>
          <p:cNvPr name="TextBox 9" id="9"/>
          <p:cNvSpPr txBox="true"/>
          <p:nvPr/>
        </p:nvSpPr>
        <p:spPr>
          <a:xfrm rot="0">
            <a:off x="4644390" y="5854675"/>
            <a:ext cx="8973817" cy="2895600"/>
          </a:xfrm>
          <a:prstGeom prst="rect">
            <a:avLst/>
          </a:prstGeom>
        </p:spPr>
        <p:txBody>
          <a:bodyPr anchor="t" rtlCol="false" tIns="0" lIns="0" bIns="0" rIns="0">
            <a:spAutoFit/>
          </a:bodyPr>
          <a:lstStyle/>
          <a:p>
            <a:pPr algn="ctr">
              <a:lnSpc>
                <a:spcPts val="2879"/>
              </a:lnSpc>
            </a:pPr>
            <a:r>
              <a:rPr lang="en-US" sz="2400">
                <a:solidFill>
                  <a:srgbClr val="FFFFFF"/>
                </a:solidFill>
                <a:latin typeface="Aptos"/>
                <a:ea typeface="Aptos"/>
                <a:cs typeface="Aptos"/>
                <a:sym typeface="Aptos"/>
              </a:rPr>
              <a:t>Cammeraygal Country</a:t>
            </a:r>
          </a:p>
          <a:p>
            <a:pPr algn="ctr">
              <a:lnSpc>
                <a:spcPts val="2879"/>
              </a:lnSpc>
            </a:pPr>
            <a:r>
              <a:rPr lang="en-US" sz="2400">
                <a:solidFill>
                  <a:srgbClr val="FFFFFF"/>
                </a:solidFill>
                <a:latin typeface="Aptos"/>
                <a:ea typeface="Aptos"/>
                <a:cs typeface="Aptos"/>
                <a:sym typeface="Aptos"/>
              </a:rPr>
              <a:t>Level 5, 12 Mount St, North Sydney 2060</a:t>
            </a:r>
          </a:p>
          <a:p>
            <a:pPr algn="ctr">
              <a:lnSpc>
                <a:spcPts val="2879"/>
              </a:lnSpc>
            </a:pPr>
            <a:r>
              <a:rPr lang="en-US" sz="2400">
                <a:solidFill>
                  <a:srgbClr val="FFFFFF"/>
                </a:solidFill>
                <a:latin typeface="Aptos"/>
                <a:ea typeface="Aptos"/>
                <a:cs typeface="Aptos"/>
                <a:sym typeface="Aptos"/>
              </a:rPr>
              <a:t>ACN 159 091 737 | ABN 88 808 531 480</a:t>
            </a:r>
          </a:p>
          <a:p>
            <a:pPr algn="ctr">
              <a:lnSpc>
                <a:spcPts val="2879"/>
              </a:lnSpc>
            </a:pPr>
          </a:p>
          <a:p>
            <a:pPr algn="ctr">
              <a:lnSpc>
                <a:spcPts val="2879"/>
              </a:lnSpc>
            </a:pPr>
            <a:r>
              <a:rPr lang="en-US" sz="2400">
                <a:solidFill>
                  <a:srgbClr val="FFFFFF"/>
                </a:solidFill>
                <a:latin typeface="Aptos"/>
                <a:ea typeface="Aptos"/>
                <a:cs typeface="Aptos"/>
                <a:sym typeface="Aptos"/>
              </a:rPr>
              <a:t>02 8912 2777</a:t>
            </a:r>
          </a:p>
          <a:p>
            <a:pPr algn="ctr">
              <a:lnSpc>
                <a:spcPts val="2879"/>
              </a:lnSpc>
            </a:pPr>
            <a:r>
              <a:rPr lang="en-US" sz="2400">
                <a:solidFill>
                  <a:srgbClr val="FFFFFF"/>
                </a:solidFill>
                <a:latin typeface="Aptos"/>
                <a:ea typeface="Aptos"/>
                <a:cs typeface="Aptos"/>
                <a:sym typeface="Aptos"/>
              </a:rPr>
              <a:t>hello@marymackilloptoday.org.au</a:t>
            </a:r>
          </a:p>
          <a:p>
            <a:pPr algn="ctr">
              <a:lnSpc>
                <a:spcPts val="2879"/>
              </a:lnSpc>
            </a:pPr>
          </a:p>
          <a:p>
            <a:pPr algn="ctr">
              <a:lnSpc>
                <a:spcPts val="2879"/>
              </a:lnSpc>
            </a:pPr>
            <a:r>
              <a:rPr lang="en-US" sz="2400" b="true">
                <a:solidFill>
                  <a:srgbClr val="FFFFFF"/>
                </a:solidFill>
                <a:latin typeface="Aptos Bold"/>
                <a:ea typeface="Aptos Bold"/>
                <a:cs typeface="Aptos Bold"/>
                <a:sym typeface="Aptos Bold"/>
              </a:rPr>
              <a:t>www.marymackilloptoday.org.au</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7384" y="1"/>
            <a:ext cx="18315384" cy="10287000"/>
            <a:chOff x="0" y="0"/>
            <a:chExt cx="24420512" cy="13716000"/>
          </a:xfrm>
        </p:grpSpPr>
        <p:sp>
          <p:nvSpPr>
            <p:cNvPr name="Freeform 3" id="3"/>
            <p:cNvSpPr/>
            <p:nvPr/>
          </p:nvSpPr>
          <p:spPr>
            <a:xfrm flipH="false" flipV="false" rot="0">
              <a:off x="0" y="0"/>
              <a:ext cx="24420576" cy="13716000"/>
            </a:xfrm>
            <a:custGeom>
              <a:avLst/>
              <a:gdLst/>
              <a:ahLst/>
              <a:cxnLst/>
              <a:rect r="r" b="b" t="t" l="l"/>
              <a:pathLst>
                <a:path h="13716000" w="24420576">
                  <a:moveTo>
                    <a:pt x="0" y="0"/>
                  </a:moveTo>
                  <a:lnTo>
                    <a:pt x="24420576" y="0"/>
                  </a:lnTo>
                  <a:lnTo>
                    <a:pt x="24420576" y="13716000"/>
                  </a:lnTo>
                  <a:lnTo>
                    <a:pt x="0" y="13716000"/>
                  </a:lnTo>
                  <a:lnTo>
                    <a:pt x="0" y="0"/>
                  </a:lnTo>
                  <a:close/>
                </a:path>
              </a:pathLst>
            </a:custGeom>
            <a:blipFill>
              <a:blip r:embed="rId2"/>
              <a:stretch>
                <a:fillRect l="0" t="0" r="-16" b="-11510"/>
              </a:stretch>
            </a:blipFill>
          </p:spPr>
        </p:sp>
      </p:grpSp>
      <p:grpSp>
        <p:nvGrpSpPr>
          <p:cNvPr name="Group 4" id="4"/>
          <p:cNvGrpSpPr/>
          <p:nvPr/>
        </p:nvGrpSpPr>
        <p:grpSpPr>
          <a:xfrm rot="-10800000">
            <a:off x="9144000" y="-19050"/>
            <a:ext cx="9616002" cy="10287000"/>
            <a:chOff x="0" y="0"/>
            <a:chExt cx="12821336" cy="13716000"/>
          </a:xfrm>
        </p:grpSpPr>
        <p:sp>
          <p:nvSpPr>
            <p:cNvPr name="Freeform 5" id="5"/>
            <p:cNvSpPr/>
            <p:nvPr/>
          </p:nvSpPr>
          <p:spPr>
            <a:xfrm flipH="false" flipV="false" rot="0">
              <a:off x="0" y="0"/>
              <a:ext cx="12821285" cy="13716000"/>
            </a:xfrm>
            <a:custGeom>
              <a:avLst/>
              <a:gdLst/>
              <a:ahLst/>
              <a:cxnLst/>
              <a:rect r="r" b="b" t="t" l="l"/>
              <a:pathLst>
                <a:path h="13716000" w="12821285">
                  <a:moveTo>
                    <a:pt x="0" y="0"/>
                  </a:moveTo>
                  <a:lnTo>
                    <a:pt x="12821285" y="0"/>
                  </a:lnTo>
                  <a:lnTo>
                    <a:pt x="12821285" y="13716000"/>
                  </a:lnTo>
                  <a:lnTo>
                    <a:pt x="0" y="13716000"/>
                  </a:lnTo>
                  <a:lnTo>
                    <a:pt x="0" y="0"/>
                  </a:lnTo>
                  <a:close/>
                </a:path>
              </a:pathLst>
            </a:custGeom>
            <a:blipFill>
              <a:blip r:embed="rId3"/>
              <a:stretch>
                <a:fillRect l="-40639" t="-34763" r="-64870" b="-57341"/>
              </a:stretch>
            </a:blipFill>
          </p:spPr>
        </p:sp>
      </p:grpSp>
      <p:grpSp>
        <p:nvGrpSpPr>
          <p:cNvPr name="Group 6" id="6"/>
          <p:cNvGrpSpPr/>
          <p:nvPr/>
        </p:nvGrpSpPr>
        <p:grpSpPr>
          <a:xfrm rot="-10800000">
            <a:off x="10712367" y="-19050"/>
            <a:ext cx="7575633" cy="10287000"/>
            <a:chOff x="0" y="0"/>
            <a:chExt cx="10100843" cy="13716000"/>
          </a:xfrm>
        </p:grpSpPr>
        <p:sp>
          <p:nvSpPr>
            <p:cNvPr name="Freeform 7" id="7"/>
            <p:cNvSpPr/>
            <p:nvPr/>
          </p:nvSpPr>
          <p:spPr>
            <a:xfrm flipH="false" flipV="false" rot="0">
              <a:off x="0" y="0"/>
              <a:ext cx="10100818" cy="13716000"/>
            </a:xfrm>
            <a:custGeom>
              <a:avLst/>
              <a:gdLst/>
              <a:ahLst/>
              <a:cxnLst/>
              <a:rect r="r" b="b" t="t" l="l"/>
              <a:pathLst>
                <a:path h="13716000" w="10100818">
                  <a:moveTo>
                    <a:pt x="0" y="0"/>
                  </a:moveTo>
                  <a:lnTo>
                    <a:pt x="10100818" y="0"/>
                  </a:lnTo>
                  <a:lnTo>
                    <a:pt x="10100818" y="13716000"/>
                  </a:lnTo>
                  <a:lnTo>
                    <a:pt x="0" y="13716000"/>
                  </a:lnTo>
                  <a:close/>
                </a:path>
              </a:pathLst>
            </a:custGeom>
            <a:solidFill>
              <a:srgbClr val="FFFFFF"/>
            </a:solidFill>
          </p:spPr>
        </p:sp>
      </p:grpSp>
      <p:grpSp>
        <p:nvGrpSpPr>
          <p:cNvPr name="Group 8" id="8"/>
          <p:cNvGrpSpPr/>
          <p:nvPr/>
        </p:nvGrpSpPr>
        <p:grpSpPr>
          <a:xfrm rot="0">
            <a:off x="16586197" y="9463773"/>
            <a:ext cx="1144591" cy="323164"/>
            <a:chOff x="0" y="0"/>
            <a:chExt cx="1526121" cy="430886"/>
          </a:xfrm>
        </p:grpSpPr>
        <p:sp>
          <p:nvSpPr>
            <p:cNvPr name="Freeform 9" id="9"/>
            <p:cNvSpPr/>
            <p:nvPr/>
          </p:nvSpPr>
          <p:spPr>
            <a:xfrm flipH="false" flipV="false" rot="0">
              <a:off x="0" y="0"/>
              <a:ext cx="1526118" cy="430888"/>
            </a:xfrm>
            <a:custGeom>
              <a:avLst/>
              <a:gdLst/>
              <a:ahLst/>
              <a:cxnLst/>
              <a:rect r="r" b="b" t="t" l="l"/>
              <a:pathLst>
                <a:path h="430888" w="1526118">
                  <a:moveTo>
                    <a:pt x="0" y="0"/>
                  </a:moveTo>
                  <a:lnTo>
                    <a:pt x="1526118" y="0"/>
                  </a:lnTo>
                  <a:lnTo>
                    <a:pt x="1526118" y="430888"/>
                  </a:lnTo>
                  <a:lnTo>
                    <a:pt x="0" y="430888"/>
                  </a:lnTo>
                  <a:close/>
                </a:path>
              </a:pathLst>
            </a:custGeom>
            <a:blipFill>
              <a:blip r:embed="rId4">
                <a:alphaModFix amt="0"/>
              </a:blip>
              <a:stretch>
                <a:fillRect l="0" t="-19012" r="0" b="-19011"/>
              </a:stretch>
            </a:blipFill>
          </p:spPr>
        </p:sp>
        <p:sp>
          <p:nvSpPr>
            <p:cNvPr name="TextBox 10" id="10"/>
            <p:cNvSpPr txBox="true"/>
            <p:nvPr/>
          </p:nvSpPr>
          <p:spPr>
            <a:xfrm>
              <a:off x="0" y="-9525"/>
              <a:ext cx="1526121" cy="440411"/>
            </a:xfrm>
            <a:prstGeom prst="rect">
              <a:avLst/>
            </a:prstGeom>
          </p:spPr>
          <p:txBody>
            <a:bodyPr anchor="b" rtlCol="false" tIns="0" lIns="0" bIns="0" rIns="0"/>
            <a:lstStyle/>
            <a:p>
              <a:pPr algn="r">
                <a:lnSpc>
                  <a:spcPts val="2520"/>
                </a:lnSpc>
              </a:pPr>
              <a:r>
                <a:rPr lang="en-US" sz="2100">
                  <a:solidFill>
                    <a:srgbClr val="808080"/>
                  </a:solidFill>
                  <a:latin typeface="Aptos"/>
                  <a:ea typeface="Aptos"/>
                  <a:cs typeface="Aptos"/>
                  <a:sym typeface="Aptos"/>
                </a:rPr>
                <a:t>‹#›</a:t>
              </a:r>
            </a:p>
          </p:txBody>
        </p:sp>
      </p:grpSp>
      <p:grpSp>
        <p:nvGrpSpPr>
          <p:cNvPr name="Group 11" id="11"/>
          <p:cNvGrpSpPr/>
          <p:nvPr/>
        </p:nvGrpSpPr>
        <p:grpSpPr>
          <a:xfrm rot="0">
            <a:off x="-27708" y="0"/>
            <a:ext cx="14756492" cy="10287000"/>
            <a:chOff x="0" y="0"/>
            <a:chExt cx="19675323" cy="13716000"/>
          </a:xfrm>
        </p:grpSpPr>
        <p:sp>
          <p:nvSpPr>
            <p:cNvPr name="Freeform 12" id="12"/>
            <p:cNvSpPr/>
            <p:nvPr/>
          </p:nvSpPr>
          <p:spPr>
            <a:xfrm flipH="false" flipV="false" rot="0">
              <a:off x="0" y="0"/>
              <a:ext cx="19675348" cy="13716000"/>
            </a:xfrm>
            <a:custGeom>
              <a:avLst/>
              <a:gdLst/>
              <a:ahLst/>
              <a:cxnLst/>
              <a:rect r="r" b="b" t="t" l="l"/>
              <a:pathLst>
                <a:path h="13716000" w="19675348">
                  <a:moveTo>
                    <a:pt x="0" y="0"/>
                  </a:moveTo>
                  <a:lnTo>
                    <a:pt x="19675348" y="0"/>
                  </a:lnTo>
                  <a:lnTo>
                    <a:pt x="19675348" y="13716000"/>
                  </a:lnTo>
                  <a:lnTo>
                    <a:pt x="0" y="13716000"/>
                  </a:lnTo>
                  <a:lnTo>
                    <a:pt x="0" y="0"/>
                  </a:lnTo>
                  <a:close/>
                </a:path>
              </a:pathLst>
            </a:custGeom>
            <a:blipFill>
              <a:blip r:embed="rId5"/>
              <a:stretch>
                <a:fillRect l="-32531" t="-31216" r="-4035" b="-5350"/>
              </a:stretch>
            </a:blipFill>
          </p:spPr>
        </p:sp>
      </p:grpSp>
      <p:grpSp>
        <p:nvGrpSpPr>
          <p:cNvPr name="Group 13" id="13"/>
          <p:cNvGrpSpPr/>
          <p:nvPr/>
        </p:nvGrpSpPr>
        <p:grpSpPr>
          <a:xfrm rot="-10800000">
            <a:off x="9144000" y="0"/>
            <a:ext cx="9616002" cy="10287000"/>
            <a:chOff x="0" y="0"/>
            <a:chExt cx="12821336" cy="13716000"/>
          </a:xfrm>
        </p:grpSpPr>
        <p:sp>
          <p:nvSpPr>
            <p:cNvPr name="Freeform 14" id="14"/>
            <p:cNvSpPr/>
            <p:nvPr/>
          </p:nvSpPr>
          <p:spPr>
            <a:xfrm flipH="false" flipV="false" rot="0">
              <a:off x="0" y="0"/>
              <a:ext cx="12821285" cy="13716000"/>
            </a:xfrm>
            <a:custGeom>
              <a:avLst/>
              <a:gdLst/>
              <a:ahLst/>
              <a:cxnLst/>
              <a:rect r="r" b="b" t="t" l="l"/>
              <a:pathLst>
                <a:path h="13716000" w="12821285">
                  <a:moveTo>
                    <a:pt x="0" y="0"/>
                  </a:moveTo>
                  <a:lnTo>
                    <a:pt x="12821285" y="0"/>
                  </a:lnTo>
                  <a:lnTo>
                    <a:pt x="12821285" y="13716000"/>
                  </a:lnTo>
                  <a:lnTo>
                    <a:pt x="0" y="13716000"/>
                  </a:lnTo>
                  <a:lnTo>
                    <a:pt x="0" y="0"/>
                  </a:lnTo>
                  <a:close/>
                </a:path>
              </a:pathLst>
            </a:custGeom>
            <a:blipFill>
              <a:blip r:embed="rId3"/>
              <a:stretch>
                <a:fillRect l="-40639" t="-34763" r="-64870" b="-57341"/>
              </a:stretch>
            </a:blipFill>
          </p:spPr>
        </p:sp>
      </p:grpSp>
      <p:grpSp>
        <p:nvGrpSpPr>
          <p:cNvPr name="Group 15" id="15"/>
          <p:cNvGrpSpPr/>
          <p:nvPr/>
        </p:nvGrpSpPr>
        <p:grpSpPr>
          <a:xfrm rot="-10800000">
            <a:off x="10712367" y="-19050"/>
            <a:ext cx="7575633" cy="10287000"/>
            <a:chOff x="0" y="0"/>
            <a:chExt cx="10100843" cy="13716000"/>
          </a:xfrm>
        </p:grpSpPr>
        <p:sp>
          <p:nvSpPr>
            <p:cNvPr name="Freeform 16" id="16"/>
            <p:cNvSpPr/>
            <p:nvPr/>
          </p:nvSpPr>
          <p:spPr>
            <a:xfrm flipH="false" flipV="false" rot="0">
              <a:off x="0" y="0"/>
              <a:ext cx="10100818" cy="13716000"/>
            </a:xfrm>
            <a:custGeom>
              <a:avLst/>
              <a:gdLst/>
              <a:ahLst/>
              <a:cxnLst/>
              <a:rect r="r" b="b" t="t" l="l"/>
              <a:pathLst>
                <a:path h="13716000" w="10100818">
                  <a:moveTo>
                    <a:pt x="0" y="0"/>
                  </a:moveTo>
                  <a:lnTo>
                    <a:pt x="10100818" y="0"/>
                  </a:lnTo>
                  <a:lnTo>
                    <a:pt x="10100818" y="13716000"/>
                  </a:lnTo>
                  <a:lnTo>
                    <a:pt x="0" y="13716000"/>
                  </a:lnTo>
                  <a:close/>
                </a:path>
              </a:pathLst>
            </a:custGeom>
            <a:solidFill>
              <a:srgbClr val="FFFFFF"/>
            </a:solidFill>
          </p:spPr>
        </p:sp>
      </p:grpSp>
      <p:grpSp>
        <p:nvGrpSpPr>
          <p:cNvPr name="Group 17" id="17"/>
          <p:cNvGrpSpPr/>
          <p:nvPr/>
        </p:nvGrpSpPr>
        <p:grpSpPr>
          <a:xfrm rot="0">
            <a:off x="10601658" y="1371600"/>
            <a:ext cx="7129129" cy="8092173"/>
            <a:chOff x="0" y="0"/>
            <a:chExt cx="9505506" cy="10789564"/>
          </a:xfrm>
        </p:grpSpPr>
        <p:sp>
          <p:nvSpPr>
            <p:cNvPr name="Freeform 18" id="18"/>
            <p:cNvSpPr/>
            <p:nvPr/>
          </p:nvSpPr>
          <p:spPr>
            <a:xfrm flipH="false" flipV="false" rot="0">
              <a:off x="0" y="0"/>
              <a:ext cx="9505502" cy="10789560"/>
            </a:xfrm>
            <a:custGeom>
              <a:avLst/>
              <a:gdLst/>
              <a:ahLst/>
              <a:cxnLst/>
              <a:rect r="r" b="b" t="t" l="l"/>
              <a:pathLst>
                <a:path h="10789560" w="9505502">
                  <a:moveTo>
                    <a:pt x="0" y="0"/>
                  </a:moveTo>
                  <a:lnTo>
                    <a:pt x="9505502" y="0"/>
                  </a:lnTo>
                  <a:lnTo>
                    <a:pt x="9505502" y="10789560"/>
                  </a:lnTo>
                  <a:lnTo>
                    <a:pt x="0" y="10789560"/>
                  </a:lnTo>
                  <a:close/>
                </a:path>
              </a:pathLst>
            </a:custGeom>
            <a:blipFill>
              <a:blip r:embed="rId4">
                <a:alphaModFix amt="0"/>
              </a:blip>
              <a:stretch>
                <a:fillRect l="-95635" t="0" r="-95635" b="0"/>
              </a:stretch>
            </a:blipFill>
          </p:spPr>
        </p:sp>
        <p:sp>
          <p:nvSpPr>
            <p:cNvPr name="TextBox 19" id="19"/>
            <p:cNvSpPr txBox="true"/>
            <p:nvPr/>
          </p:nvSpPr>
          <p:spPr>
            <a:xfrm>
              <a:off x="0" y="-85725"/>
              <a:ext cx="9505506" cy="10875289"/>
            </a:xfrm>
            <a:prstGeom prst="rect">
              <a:avLst/>
            </a:prstGeom>
          </p:spPr>
          <p:txBody>
            <a:bodyPr anchor="ctr" rtlCol="false" tIns="0" lIns="0" bIns="0" rIns="0"/>
            <a:lstStyle/>
            <a:p>
              <a:pPr algn="l">
                <a:lnSpc>
                  <a:spcPts val="4500"/>
                </a:lnSpc>
              </a:pPr>
              <a:r>
                <a:rPr lang="en-US" sz="3000" b="true">
                  <a:solidFill>
                    <a:srgbClr val="014A93"/>
                  </a:solidFill>
                  <a:latin typeface="Aptos Bold"/>
                  <a:ea typeface="Aptos Bold"/>
                  <a:cs typeface="Aptos Bold"/>
                  <a:sym typeface="Aptos Bold"/>
                </a:rPr>
                <a:t>Mary MacKillop Today </a:t>
              </a:r>
              <a:r>
                <a:rPr lang="en-US" sz="3000">
                  <a:solidFill>
                    <a:srgbClr val="000000"/>
                  </a:solidFill>
                  <a:latin typeface="Aptos"/>
                  <a:ea typeface="Aptos"/>
                  <a:cs typeface="Aptos"/>
                  <a:sym typeface="Aptos"/>
                </a:rPr>
                <a:t>walks alongside communities experiencing injustice and poverty to create lasting change. Inspired by the courage of Australia’s first Saint, we turn hope into action through education, financial inclusion and life skills that strengthen dignity and self-determination.</a:t>
              </a:r>
            </a:p>
            <a:p>
              <a:pPr algn="l">
                <a:lnSpc>
                  <a:spcPts val="4500"/>
                </a:lnSpc>
              </a:pPr>
              <a:r>
                <a:rPr lang="en-US" sz="3000">
                  <a:solidFill>
                    <a:srgbClr val="000000"/>
                  </a:solidFill>
                  <a:latin typeface="Aptos"/>
                  <a:ea typeface="Aptos"/>
                  <a:cs typeface="Aptos"/>
                  <a:sym typeface="Aptos"/>
                </a:rPr>
                <a:t>Together, we help build futures shaped by opportunity, not circumstance.</a:t>
              </a:r>
            </a:p>
          </p:txBody>
        </p:sp>
      </p:grpSp>
      <p:sp>
        <p:nvSpPr>
          <p:cNvPr name="TextBox 20" id="20"/>
          <p:cNvSpPr txBox="true"/>
          <p:nvPr/>
        </p:nvSpPr>
        <p:spPr>
          <a:xfrm rot="0">
            <a:off x="17789388" y="9759813"/>
            <a:ext cx="152400" cy="180975"/>
          </a:xfrm>
          <a:prstGeom prst="rect">
            <a:avLst/>
          </a:prstGeom>
        </p:spPr>
        <p:txBody>
          <a:bodyPr anchor="t" rtlCol="false" tIns="0" lIns="0" bIns="0" rIns="0" wrap="none">
            <a:spAutoFit/>
          </a:bodyPr>
          <a:lstStyle/>
          <a:p>
            <a:pPr algn="r">
              <a:lnSpc>
                <a:spcPts val="2239"/>
              </a:lnSpc>
              <a:spcBef>
                <a:spcPct val="0"/>
              </a:spcBef>
            </a:pPr>
            <a:r>
              <a:rPr lang="en-US" sz="1599">
                <a:solidFill>
                  <a:srgbClr val="000000"/>
                </a:solidFill>
                <a:latin typeface="Montserrat"/>
                <a:ea typeface="Montserrat"/>
                <a:cs typeface="Montserrat"/>
                <a:sym typeface="Montserrat"/>
              </a:rPr>
              <a:t>2</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7384" y="0"/>
            <a:ext cx="18315384" cy="985838"/>
            <a:chOff x="0" y="0"/>
            <a:chExt cx="24420512" cy="1314450"/>
          </a:xfrm>
        </p:grpSpPr>
        <p:sp>
          <p:nvSpPr>
            <p:cNvPr name="Freeform 3" id="3"/>
            <p:cNvSpPr/>
            <p:nvPr/>
          </p:nvSpPr>
          <p:spPr>
            <a:xfrm flipH="false" flipV="false" rot="0">
              <a:off x="0" y="0"/>
              <a:ext cx="24420576" cy="1314450"/>
            </a:xfrm>
            <a:custGeom>
              <a:avLst/>
              <a:gdLst/>
              <a:ahLst/>
              <a:cxnLst/>
              <a:rect r="r" b="b" t="t" l="l"/>
              <a:pathLst>
                <a:path h="1314450" w="24420576">
                  <a:moveTo>
                    <a:pt x="0" y="0"/>
                  </a:moveTo>
                  <a:lnTo>
                    <a:pt x="24420576" y="0"/>
                  </a:lnTo>
                  <a:lnTo>
                    <a:pt x="24420576" y="1314450"/>
                  </a:lnTo>
                  <a:lnTo>
                    <a:pt x="0" y="1314450"/>
                  </a:lnTo>
                  <a:lnTo>
                    <a:pt x="0" y="0"/>
                  </a:lnTo>
                  <a:close/>
                </a:path>
              </a:pathLst>
            </a:custGeom>
            <a:blipFill>
              <a:blip r:embed="rId2"/>
              <a:stretch>
                <a:fillRect l="0" t="-442668" r="-17" b="-620932"/>
              </a:stretch>
            </a:blipFill>
          </p:spPr>
        </p:sp>
      </p:grpSp>
      <p:grpSp>
        <p:nvGrpSpPr>
          <p:cNvPr name="Group 4" id="4"/>
          <p:cNvGrpSpPr/>
          <p:nvPr/>
        </p:nvGrpSpPr>
        <p:grpSpPr>
          <a:xfrm rot="0">
            <a:off x="502444" y="0"/>
            <a:ext cx="11558588" cy="985839"/>
            <a:chOff x="0" y="0"/>
            <a:chExt cx="15411450" cy="1314452"/>
          </a:xfrm>
        </p:grpSpPr>
        <p:sp>
          <p:nvSpPr>
            <p:cNvPr name="Freeform 5" id="5"/>
            <p:cNvSpPr/>
            <p:nvPr/>
          </p:nvSpPr>
          <p:spPr>
            <a:xfrm flipH="false" flipV="false" rot="0">
              <a:off x="0" y="0"/>
              <a:ext cx="15411450" cy="1314454"/>
            </a:xfrm>
            <a:custGeom>
              <a:avLst/>
              <a:gdLst/>
              <a:ahLst/>
              <a:cxnLst/>
              <a:rect r="r" b="b" t="t" l="l"/>
              <a:pathLst>
                <a:path h="1314454" w="15411450">
                  <a:moveTo>
                    <a:pt x="0" y="0"/>
                  </a:moveTo>
                  <a:lnTo>
                    <a:pt x="15411450" y="0"/>
                  </a:lnTo>
                  <a:lnTo>
                    <a:pt x="15411450" y="1314454"/>
                  </a:lnTo>
                  <a:lnTo>
                    <a:pt x="0" y="1314454"/>
                  </a:lnTo>
                  <a:close/>
                </a:path>
              </a:pathLst>
            </a:custGeom>
            <a:blipFill>
              <a:blip r:embed="rId3">
                <a:alphaModFix amt="0"/>
              </a:blip>
              <a:stretch>
                <a:fillRect l="0" t="-178454" r="0" b="-178454"/>
              </a:stretch>
            </a:blipFill>
          </p:spPr>
        </p:sp>
        <p:sp>
          <p:nvSpPr>
            <p:cNvPr name="TextBox 6" id="6"/>
            <p:cNvSpPr txBox="true"/>
            <p:nvPr/>
          </p:nvSpPr>
          <p:spPr>
            <a:xfrm>
              <a:off x="0" y="66675"/>
              <a:ext cx="15411450" cy="1247777"/>
            </a:xfrm>
            <a:prstGeom prst="rect">
              <a:avLst/>
            </a:prstGeom>
          </p:spPr>
          <p:txBody>
            <a:bodyPr anchor="ctr" rtlCol="false" tIns="0" lIns="0" bIns="0" rIns="0"/>
            <a:lstStyle/>
            <a:p>
              <a:pPr algn="l">
                <a:lnSpc>
                  <a:spcPts val="5184"/>
                </a:lnSpc>
              </a:pPr>
              <a:r>
                <a:rPr lang="en-US" b="true" sz="4800" spc="-225">
                  <a:solidFill>
                    <a:srgbClr val="FFFFFF"/>
                  </a:solidFill>
                  <a:latin typeface="Aptos Bold"/>
                  <a:ea typeface="Aptos Bold"/>
                  <a:cs typeface="Aptos Bold"/>
                  <a:sym typeface="Aptos Bold"/>
                </a:rPr>
                <a:t>Be Fierce for Fair </a:t>
              </a:r>
            </a:p>
          </p:txBody>
        </p:sp>
      </p:grpSp>
      <p:grpSp>
        <p:nvGrpSpPr>
          <p:cNvPr name="Group 7" id="7"/>
          <p:cNvGrpSpPr/>
          <p:nvPr/>
        </p:nvGrpSpPr>
        <p:grpSpPr>
          <a:xfrm rot="0">
            <a:off x="6460331" y="1371600"/>
            <a:ext cx="11270456" cy="8092173"/>
            <a:chOff x="0" y="0"/>
            <a:chExt cx="15027275" cy="10789564"/>
          </a:xfrm>
        </p:grpSpPr>
        <p:sp>
          <p:nvSpPr>
            <p:cNvPr name="Freeform 8" id="8"/>
            <p:cNvSpPr/>
            <p:nvPr/>
          </p:nvSpPr>
          <p:spPr>
            <a:xfrm flipH="false" flipV="false" rot="0">
              <a:off x="0" y="0"/>
              <a:ext cx="15027275" cy="10789539"/>
            </a:xfrm>
            <a:custGeom>
              <a:avLst/>
              <a:gdLst/>
              <a:ahLst/>
              <a:cxnLst/>
              <a:rect r="r" b="b" t="t" l="l"/>
              <a:pathLst>
                <a:path h="10789539" w="15027275">
                  <a:moveTo>
                    <a:pt x="0" y="0"/>
                  </a:moveTo>
                  <a:lnTo>
                    <a:pt x="15027275" y="0"/>
                  </a:lnTo>
                  <a:lnTo>
                    <a:pt x="15027275" y="10789539"/>
                  </a:lnTo>
                  <a:lnTo>
                    <a:pt x="0" y="10789539"/>
                  </a:lnTo>
                  <a:close/>
                </a:path>
              </a:pathLst>
            </a:custGeom>
            <a:blipFill>
              <a:blip r:embed="rId4"/>
              <a:stretch>
                <a:fillRect l="0" t="-42897" r="0" b="-42897"/>
              </a:stretch>
            </a:blipFill>
          </p:spPr>
        </p:sp>
      </p:grpSp>
      <p:sp>
        <p:nvSpPr>
          <p:cNvPr name="TextBox 9" id="9"/>
          <p:cNvSpPr txBox="true"/>
          <p:nvPr/>
        </p:nvSpPr>
        <p:spPr>
          <a:xfrm rot="0">
            <a:off x="17531581" y="9759813"/>
            <a:ext cx="152400" cy="180975"/>
          </a:xfrm>
          <a:prstGeom prst="rect">
            <a:avLst/>
          </a:prstGeom>
        </p:spPr>
        <p:txBody>
          <a:bodyPr anchor="t" rtlCol="false" tIns="0" lIns="0" bIns="0" rIns="0" wrap="none">
            <a:spAutoFit/>
          </a:bodyPr>
          <a:lstStyle/>
          <a:p>
            <a:pPr algn="r">
              <a:lnSpc>
                <a:spcPts val="2239"/>
              </a:lnSpc>
              <a:spcBef>
                <a:spcPct val="0"/>
              </a:spcBef>
            </a:pPr>
            <a:r>
              <a:rPr lang="en-US" sz="1599">
                <a:solidFill>
                  <a:srgbClr val="000000"/>
                </a:solidFill>
                <a:latin typeface="Montserrat"/>
                <a:ea typeface="Montserrat"/>
                <a:cs typeface="Montserrat"/>
                <a:sym typeface="Montserrat"/>
              </a:rPr>
              <a:t>3</a:t>
            </a:r>
          </a:p>
        </p:txBody>
      </p:sp>
      <p:sp>
        <p:nvSpPr>
          <p:cNvPr name="TextBox 10" id="10"/>
          <p:cNvSpPr txBox="true"/>
          <p:nvPr/>
        </p:nvSpPr>
        <p:spPr>
          <a:xfrm rot="0">
            <a:off x="502444" y="1304925"/>
            <a:ext cx="5318422" cy="8029575"/>
          </a:xfrm>
          <a:prstGeom prst="rect">
            <a:avLst/>
          </a:prstGeom>
        </p:spPr>
        <p:txBody>
          <a:bodyPr anchor="t" rtlCol="false" tIns="0" lIns="0" bIns="0" rIns="0">
            <a:spAutoFit/>
          </a:bodyPr>
          <a:lstStyle/>
          <a:p>
            <a:pPr algn="l">
              <a:lnSpc>
                <a:spcPts val="3599"/>
              </a:lnSpc>
            </a:pPr>
            <a:r>
              <a:rPr lang="en-US" b="true" sz="2399">
                <a:solidFill>
                  <a:srgbClr val="014A93"/>
                </a:solidFill>
                <a:latin typeface="Aptos Bold"/>
                <a:ea typeface="Aptos Bold"/>
                <a:cs typeface="Aptos Bold"/>
                <a:sym typeface="Aptos Bold"/>
              </a:rPr>
              <a:t>WHO IS MARY MACKILLOP</a:t>
            </a:r>
          </a:p>
          <a:p>
            <a:pPr algn="l">
              <a:lnSpc>
                <a:spcPts val="3150"/>
              </a:lnSpc>
            </a:pPr>
          </a:p>
          <a:p>
            <a:pPr algn="l" marL="453390" indent="-226695" lvl="1">
              <a:lnSpc>
                <a:spcPts val="3150"/>
              </a:lnSpc>
              <a:buFont typeface="Arial"/>
              <a:buChar char="•"/>
            </a:pPr>
            <a:r>
              <a:rPr lang="en-US" sz="2100">
                <a:solidFill>
                  <a:srgbClr val="000000"/>
                </a:solidFill>
                <a:latin typeface="Aptos"/>
                <a:ea typeface="Aptos"/>
                <a:cs typeface="Aptos"/>
                <a:sym typeface="Aptos"/>
              </a:rPr>
              <a:t>Ma</a:t>
            </a:r>
            <a:r>
              <a:rPr lang="en-US" sz="2100">
                <a:solidFill>
                  <a:srgbClr val="000000"/>
                </a:solidFill>
                <a:latin typeface="Aptos"/>
                <a:ea typeface="Aptos"/>
                <a:cs typeface="Aptos"/>
                <a:sym typeface="Aptos"/>
              </a:rPr>
              <a:t>ry MacKillop is Australia’s first and only Saint.</a:t>
            </a:r>
          </a:p>
          <a:p>
            <a:pPr algn="l" marL="453390" indent="-226695" lvl="1">
              <a:lnSpc>
                <a:spcPts val="3150"/>
              </a:lnSpc>
              <a:buFont typeface="Arial"/>
              <a:buChar char="•"/>
            </a:pPr>
            <a:r>
              <a:rPr lang="en-US" sz="2100">
                <a:solidFill>
                  <a:srgbClr val="000000"/>
                </a:solidFill>
                <a:latin typeface="Aptos"/>
                <a:ea typeface="Aptos"/>
                <a:cs typeface="Aptos"/>
                <a:sym typeface="Aptos"/>
              </a:rPr>
              <a:t>She was born</a:t>
            </a:r>
            <a:r>
              <a:rPr lang="en-US" sz="2100">
                <a:solidFill>
                  <a:srgbClr val="000000"/>
                </a:solidFill>
                <a:latin typeface="Aptos"/>
                <a:ea typeface="Aptos"/>
                <a:cs typeface="Aptos"/>
                <a:sym typeface="Aptos"/>
              </a:rPr>
              <a:t> in Victoria in 1842 and had 8 brothers and sisters.</a:t>
            </a:r>
          </a:p>
          <a:p>
            <a:pPr algn="l" marL="453390" indent="-226695" lvl="1">
              <a:lnSpc>
                <a:spcPts val="3150"/>
              </a:lnSpc>
              <a:buFont typeface="Arial"/>
              <a:buChar char="•"/>
            </a:pPr>
            <a:r>
              <a:rPr lang="en-US" sz="2100">
                <a:solidFill>
                  <a:srgbClr val="000000"/>
                </a:solidFill>
                <a:latin typeface="Aptos"/>
                <a:ea typeface="Aptos"/>
                <a:cs typeface="Aptos"/>
                <a:sym typeface="Aptos"/>
              </a:rPr>
              <a:t>Mary becam</a:t>
            </a:r>
            <a:r>
              <a:rPr lang="en-US" sz="2100">
                <a:solidFill>
                  <a:srgbClr val="000000"/>
                </a:solidFill>
                <a:latin typeface="Aptos"/>
                <a:ea typeface="Aptos"/>
                <a:cs typeface="Aptos"/>
                <a:sym typeface="Aptos"/>
              </a:rPr>
              <a:t>e a</a:t>
            </a:r>
            <a:r>
              <a:rPr lang="en-US" sz="2100">
                <a:solidFill>
                  <a:srgbClr val="000000"/>
                </a:solidFill>
                <a:latin typeface="Aptos"/>
                <a:ea typeface="Aptos"/>
                <a:cs typeface="Aptos"/>
                <a:sym typeface="Aptos"/>
              </a:rPr>
              <a:t> Saint because she devoted her life to God and serving other people.</a:t>
            </a:r>
          </a:p>
          <a:p>
            <a:pPr algn="l" marL="453390" indent="-226695" lvl="1">
              <a:lnSpc>
                <a:spcPts val="3150"/>
              </a:lnSpc>
              <a:buFont typeface="Arial"/>
              <a:buChar char="•"/>
            </a:pPr>
            <a:r>
              <a:rPr lang="en-US" sz="2100">
                <a:solidFill>
                  <a:srgbClr val="000000"/>
                </a:solidFill>
                <a:latin typeface="Aptos"/>
                <a:ea typeface="Aptos"/>
                <a:cs typeface="Aptos"/>
                <a:sym typeface="Aptos"/>
              </a:rPr>
              <a:t>Mary and Father Julian Tenison Woods started the Sisters of St Joseph.</a:t>
            </a:r>
          </a:p>
          <a:p>
            <a:pPr algn="l" marL="453390" indent="-226695" lvl="1">
              <a:lnSpc>
                <a:spcPts val="3150"/>
              </a:lnSpc>
              <a:buFont typeface="Arial"/>
              <a:buChar char="•"/>
            </a:pPr>
            <a:r>
              <a:rPr lang="en-US" sz="2100">
                <a:solidFill>
                  <a:srgbClr val="000000"/>
                </a:solidFill>
                <a:latin typeface="Aptos"/>
                <a:ea typeface="Aptos"/>
                <a:cs typeface="Aptos"/>
                <a:sym typeface="Aptos"/>
              </a:rPr>
              <a:t>They opened schools all over Australia so children across the country could receive an education.</a:t>
            </a:r>
          </a:p>
          <a:p>
            <a:pPr algn="l" marL="453390" indent="-226695" lvl="1">
              <a:lnSpc>
                <a:spcPts val="3150"/>
              </a:lnSpc>
              <a:buFont typeface="Arial"/>
              <a:buChar char="•"/>
            </a:pPr>
            <a:r>
              <a:rPr lang="en-US" sz="2100">
                <a:solidFill>
                  <a:srgbClr val="000000"/>
                </a:solidFill>
                <a:latin typeface="Aptos"/>
                <a:ea typeface="Aptos"/>
                <a:cs typeface="Aptos"/>
                <a:sym typeface="Aptos"/>
              </a:rPr>
              <a:t>Mary faced many challenges throughout her life but always looked after others, especially vulnerable communities.</a:t>
            </a:r>
          </a:p>
          <a:p>
            <a:pPr algn="l">
              <a:lnSpc>
                <a:spcPts val="3150"/>
              </a:lnSpc>
            </a:pPr>
          </a:p>
          <a:p>
            <a:pPr algn="l">
              <a:lnSpc>
                <a:spcPts val="3150"/>
              </a:lnSpc>
            </a:pPr>
          </a:p>
          <a:p>
            <a:pPr algn="l">
              <a:lnSpc>
                <a:spcPts val="3150"/>
              </a:lnSpc>
            </a:pP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7384" y="0"/>
            <a:ext cx="18315384" cy="985838"/>
            <a:chOff x="0" y="0"/>
            <a:chExt cx="24420512" cy="1314450"/>
          </a:xfrm>
        </p:grpSpPr>
        <p:sp>
          <p:nvSpPr>
            <p:cNvPr name="Freeform 3" id="3"/>
            <p:cNvSpPr/>
            <p:nvPr/>
          </p:nvSpPr>
          <p:spPr>
            <a:xfrm flipH="false" flipV="false" rot="0">
              <a:off x="0" y="0"/>
              <a:ext cx="24420576" cy="1314450"/>
            </a:xfrm>
            <a:custGeom>
              <a:avLst/>
              <a:gdLst/>
              <a:ahLst/>
              <a:cxnLst/>
              <a:rect r="r" b="b" t="t" l="l"/>
              <a:pathLst>
                <a:path h="1314450" w="24420576">
                  <a:moveTo>
                    <a:pt x="0" y="0"/>
                  </a:moveTo>
                  <a:lnTo>
                    <a:pt x="24420576" y="0"/>
                  </a:lnTo>
                  <a:lnTo>
                    <a:pt x="24420576" y="1314450"/>
                  </a:lnTo>
                  <a:lnTo>
                    <a:pt x="0" y="1314450"/>
                  </a:lnTo>
                  <a:lnTo>
                    <a:pt x="0" y="0"/>
                  </a:lnTo>
                  <a:close/>
                </a:path>
              </a:pathLst>
            </a:custGeom>
            <a:blipFill>
              <a:blip r:embed="rId2"/>
              <a:stretch>
                <a:fillRect l="0" t="-442668" r="-17" b="-620932"/>
              </a:stretch>
            </a:blipFill>
          </p:spPr>
        </p:sp>
      </p:grpSp>
      <p:grpSp>
        <p:nvGrpSpPr>
          <p:cNvPr name="Group 4" id="4"/>
          <p:cNvGrpSpPr/>
          <p:nvPr/>
        </p:nvGrpSpPr>
        <p:grpSpPr>
          <a:xfrm rot="0">
            <a:off x="502444" y="0"/>
            <a:ext cx="11558588" cy="985839"/>
            <a:chOff x="0" y="0"/>
            <a:chExt cx="15411450" cy="1314452"/>
          </a:xfrm>
        </p:grpSpPr>
        <p:sp>
          <p:nvSpPr>
            <p:cNvPr name="Freeform 5" id="5"/>
            <p:cNvSpPr/>
            <p:nvPr/>
          </p:nvSpPr>
          <p:spPr>
            <a:xfrm flipH="false" flipV="false" rot="0">
              <a:off x="0" y="0"/>
              <a:ext cx="15411450" cy="1314454"/>
            </a:xfrm>
            <a:custGeom>
              <a:avLst/>
              <a:gdLst/>
              <a:ahLst/>
              <a:cxnLst/>
              <a:rect r="r" b="b" t="t" l="l"/>
              <a:pathLst>
                <a:path h="1314454" w="15411450">
                  <a:moveTo>
                    <a:pt x="0" y="0"/>
                  </a:moveTo>
                  <a:lnTo>
                    <a:pt x="15411450" y="0"/>
                  </a:lnTo>
                  <a:lnTo>
                    <a:pt x="15411450" y="1314454"/>
                  </a:lnTo>
                  <a:lnTo>
                    <a:pt x="0" y="1314454"/>
                  </a:lnTo>
                  <a:close/>
                </a:path>
              </a:pathLst>
            </a:custGeom>
            <a:blipFill>
              <a:blip r:embed="rId3">
                <a:alphaModFix amt="0"/>
              </a:blip>
              <a:stretch>
                <a:fillRect l="0" t="-178454" r="0" b="-178454"/>
              </a:stretch>
            </a:blipFill>
          </p:spPr>
        </p:sp>
        <p:sp>
          <p:nvSpPr>
            <p:cNvPr name="TextBox 6" id="6"/>
            <p:cNvSpPr txBox="true"/>
            <p:nvPr/>
          </p:nvSpPr>
          <p:spPr>
            <a:xfrm>
              <a:off x="0" y="66675"/>
              <a:ext cx="15411450" cy="1247777"/>
            </a:xfrm>
            <a:prstGeom prst="rect">
              <a:avLst/>
            </a:prstGeom>
          </p:spPr>
          <p:txBody>
            <a:bodyPr anchor="ctr" rtlCol="false" tIns="0" lIns="0" bIns="0" rIns="0"/>
            <a:lstStyle/>
            <a:p>
              <a:pPr algn="l">
                <a:lnSpc>
                  <a:spcPts val="5184"/>
                </a:lnSpc>
              </a:pPr>
              <a:r>
                <a:rPr lang="en-US" b="true" sz="4800" spc="-225">
                  <a:solidFill>
                    <a:srgbClr val="FFFFFF"/>
                  </a:solidFill>
                  <a:latin typeface="Aptos Bold"/>
                  <a:ea typeface="Aptos Bold"/>
                  <a:cs typeface="Aptos Bold"/>
                  <a:sym typeface="Aptos Bold"/>
                </a:rPr>
                <a:t>Be Fierce for Fair </a:t>
              </a:r>
            </a:p>
          </p:txBody>
        </p:sp>
      </p:grpSp>
      <p:grpSp>
        <p:nvGrpSpPr>
          <p:cNvPr name="Group 7" id="7"/>
          <p:cNvGrpSpPr/>
          <p:nvPr/>
        </p:nvGrpSpPr>
        <p:grpSpPr>
          <a:xfrm rot="0">
            <a:off x="6460331" y="1371600"/>
            <a:ext cx="11270456" cy="8092173"/>
            <a:chOff x="0" y="0"/>
            <a:chExt cx="15027275" cy="10789564"/>
          </a:xfrm>
        </p:grpSpPr>
        <p:sp>
          <p:nvSpPr>
            <p:cNvPr name="Freeform 8" id="8"/>
            <p:cNvSpPr/>
            <p:nvPr/>
          </p:nvSpPr>
          <p:spPr>
            <a:xfrm flipH="false" flipV="false" rot="0">
              <a:off x="0" y="0"/>
              <a:ext cx="15027275" cy="10789539"/>
            </a:xfrm>
            <a:custGeom>
              <a:avLst/>
              <a:gdLst/>
              <a:ahLst/>
              <a:cxnLst/>
              <a:rect r="r" b="b" t="t" l="l"/>
              <a:pathLst>
                <a:path h="10789539" w="15027275">
                  <a:moveTo>
                    <a:pt x="0" y="0"/>
                  </a:moveTo>
                  <a:lnTo>
                    <a:pt x="15027275" y="0"/>
                  </a:lnTo>
                  <a:lnTo>
                    <a:pt x="15027275" y="10789539"/>
                  </a:lnTo>
                  <a:lnTo>
                    <a:pt x="0" y="10789539"/>
                  </a:lnTo>
                  <a:close/>
                </a:path>
              </a:pathLst>
            </a:custGeom>
            <a:blipFill>
              <a:blip r:embed="rId4"/>
              <a:stretch>
                <a:fillRect l="0" t="-42897" r="0" b="-42897"/>
              </a:stretch>
            </a:blipFill>
          </p:spPr>
        </p:sp>
      </p:grpSp>
      <p:sp>
        <p:nvSpPr>
          <p:cNvPr name="TextBox 9" id="9"/>
          <p:cNvSpPr txBox="true"/>
          <p:nvPr/>
        </p:nvSpPr>
        <p:spPr>
          <a:xfrm rot="0">
            <a:off x="17531581" y="9759813"/>
            <a:ext cx="152400" cy="180975"/>
          </a:xfrm>
          <a:prstGeom prst="rect">
            <a:avLst/>
          </a:prstGeom>
        </p:spPr>
        <p:txBody>
          <a:bodyPr anchor="t" rtlCol="false" tIns="0" lIns="0" bIns="0" rIns="0" wrap="none">
            <a:spAutoFit/>
          </a:bodyPr>
          <a:lstStyle/>
          <a:p>
            <a:pPr algn="r">
              <a:lnSpc>
                <a:spcPts val="2239"/>
              </a:lnSpc>
              <a:spcBef>
                <a:spcPct val="0"/>
              </a:spcBef>
            </a:pPr>
            <a:r>
              <a:rPr lang="en-US" sz="1599">
                <a:solidFill>
                  <a:srgbClr val="000000"/>
                </a:solidFill>
                <a:latin typeface="Montserrat"/>
                <a:ea typeface="Montserrat"/>
                <a:cs typeface="Montserrat"/>
                <a:sym typeface="Montserrat"/>
              </a:rPr>
              <a:t>4</a:t>
            </a:r>
          </a:p>
        </p:txBody>
      </p:sp>
      <p:sp>
        <p:nvSpPr>
          <p:cNvPr name="TextBox 10" id="10"/>
          <p:cNvSpPr txBox="true"/>
          <p:nvPr/>
        </p:nvSpPr>
        <p:spPr>
          <a:xfrm rot="0">
            <a:off x="502444" y="1304925"/>
            <a:ext cx="5318422" cy="7629525"/>
          </a:xfrm>
          <a:prstGeom prst="rect">
            <a:avLst/>
          </a:prstGeom>
        </p:spPr>
        <p:txBody>
          <a:bodyPr anchor="t" rtlCol="false" tIns="0" lIns="0" bIns="0" rIns="0">
            <a:spAutoFit/>
          </a:bodyPr>
          <a:lstStyle/>
          <a:p>
            <a:pPr algn="l">
              <a:lnSpc>
                <a:spcPts val="3599"/>
              </a:lnSpc>
            </a:pPr>
            <a:r>
              <a:rPr lang="en-US" sz="2399" b="true">
                <a:solidFill>
                  <a:srgbClr val="014A93"/>
                </a:solidFill>
                <a:latin typeface="Aptos Bold"/>
                <a:ea typeface="Aptos Bold"/>
                <a:cs typeface="Aptos Bold"/>
                <a:sym typeface="Aptos Bold"/>
              </a:rPr>
              <a:t>WHAT IS FEAST DAY?</a:t>
            </a:r>
          </a:p>
          <a:p>
            <a:pPr algn="l" marL="453390" indent="-226695" lvl="1">
              <a:lnSpc>
                <a:spcPts val="3150"/>
              </a:lnSpc>
              <a:buFont typeface="Arial"/>
              <a:buChar char="•"/>
            </a:pPr>
            <a:r>
              <a:rPr lang="en-US" sz="2100">
                <a:solidFill>
                  <a:srgbClr val="000000"/>
                </a:solidFill>
                <a:latin typeface="Aptos"/>
                <a:ea typeface="Aptos"/>
                <a:cs typeface="Aptos"/>
                <a:sym typeface="Aptos"/>
              </a:rPr>
              <a:t>All Saints have a Feast Day to remember and pray with them.</a:t>
            </a:r>
          </a:p>
          <a:p>
            <a:pPr algn="l" marL="453390" indent="-226695" lvl="1">
              <a:lnSpc>
                <a:spcPts val="3150"/>
              </a:lnSpc>
              <a:buFont typeface="Arial"/>
              <a:buChar char="•"/>
            </a:pPr>
            <a:r>
              <a:rPr lang="en-US" sz="2100">
                <a:solidFill>
                  <a:srgbClr val="000000"/>
                </a:solidFill>
                <a:latin typeface="Aptos"/>
                <a:ea typeface="Aptos"/>
                <a:cs typeface="Aptos"/>
                <a:sym typeface="Aptos"/>
              </a:rPr>
              <a:t>Mary MacKillop’s Feast Day is on 8ᵗʰ August, which is the day she died.</a:t>
            </a:r>
          </a:p>
          <a:p>
            <a:pPr algn="l">
              <a:lnSpc>
                <a:spcPts val="3150"/>
              </a:lnSpc>
            </a:pPr>
          </a:p>
          <a:p>
            <a:pPr algn="l">
              <a:lnSpc>
                <a:spcPts val="3150"/>
              </a:lnSpc>
            </a:pPr>
            <a:r>
              <a:rPr lang="en-US" sz="2100" b="true">
                <a:solidFill>
                  <a:srgbClr val="014A93"/>
                </a:solidFill>
                <a:latin typeface="Aptos Bold"/>
                <a:ea typeface="Aptos Bold"/>
                <a:cs typeface="Aptos Bold"/>
                <a:sym typeface="Aptos Bold"/>
              </a:rPr>
              <a:t>WHAT DOES IT MEAN TO BE A SAINT?</a:t>
            </a:r>
          </a:p>
          <a:p>
            <a:pPr algn="l" marL="453390" indent="-226695" lvl="1">
              <a:lnSpc>
                <a:spcPts val="3150"/>
              </a:lnSpc>
              <a:buFont typeface="Arial"/>
              <a:buChar char="•"/>
            </a:pPr>
            <a:r>
              <a:rPr lang="en-US" sz="2100">
                <a:solidFill>
                  <a:srgbClr val="000000"/>
                </a:solidFill>
                <a:latin typeface="Aptos"/>
                <a:ea typeface="Aptos"/>
                <a:cs typeface="Aptos"/>
                <a:sym typeface="Aptos"/>
              </a:rPr>
              <a:t>Saints wer</a:t>
            </a:r>
            <a:r>
              <a:rPr lang="en-US" sz="2100">
                <a:solidFill>
                  <a:srgbClr val="000000"/>
                </a:solidFill>
                <a:latin typeface="Aptos"/>
                <a:ea typeface="Aptos"/>
                <a:cs typeface="Aptos"/>
                <a:sym typeface="Aptos"/>
              </a:rPr>
              <a:t>e once</a:t>
            </a:r>
            <a:r>
              <a:rPr lang="en-US" sz="2100">
                <a:solidFill>
                  <a:srgbClr val="000000"/>
                </a:solidFill>
                <a:latin typeface="Aptos"/>
                <a:ea typeface="Aptos"/>
                <a:cs typeface="Aptos"/>
                <a:sym typeface="Aptos"/>
              </a:rPr>
              <a:t> people just like us.</a:t>
            </a:r>
          </a:p>
          <a:p>
            <a:pPr algn="l" marL="453390" indent="-226695" lvl="1">
              <a:lnSpc>
                <a:spcPts val="3150"/>
              </a:lnSpc>
              <a:buFont typeface="Arial"/>
              <a:buChar char="•"/>
            </a:pPr>
            <a:r>
              <a:rPr lang="en-US" sz="2100">
                <a:solidFill>
                  <a:srgbClr val="000000"/>
                </a:solidFill>
                <a:latin typeface="Aptos"/>
                <a:ea typeface="Aptos"/>
                <a:cs typeface="Aptos"/>
                <a:sym typeface="Aptos"/>
              </a:rPr>
              <a:t>People who become</a:t>
            </a:r>
            <a:r>
              <a:rPr lang="en-US" sz="2100">
                <a:solidFill>
                  <a:srgbClr val="000000"/>
                </a:solidFill>
                <a:latin typeface="Aptos"/>
                <a:ea typeface="Aptos"/>
                <a:cs typeface="Aptos"/>
                <a:sym typeface="Aptos"/>
              </a:rPr>
              <a:t> Saints have devoted their life to God and serving others.</a:t>
            </a:r>
          </a:p>
          <a:p>
            <a:pPr algn="l" marL="453390" indent="-226695" lvl="1">
              <a:lnSpc>
                <a:spcPts val="3150"/>
              </a:lnSpc>
              <a:buFont typeface="Arial"/>
              <a:buChar char="•"/>
            </a:pPr>
            <a:r>
              <a:rPr lang="en-US" sz="2100">
                <a:solidFill>
                  <a:srgbClr val="000000"/>
                </a:solidFill>
                <a:latin typeface="Aptos"/>
                <a:ea typeface="Aptos"/>
                <a:cs typeface="Aptos"/>
                <a:sym typeface="Aptos"/>
              </a:rPr>
              <a:t>Canonisation is when the Pope declares the person a Saint at a very special ceremony in Rome.</a:t>
            </a:r>
          </a:p>
          <a:p>
            <a:pPr algn="l">
              <a:lnSpc>
                <a:spcPts val="3150"/>
              </a:lnSpc>
            </a:pPr>
          </a:p>
          <a:p>
            <a:pPr algn="l">
              <a:lnSpc>
                <a:spcPts val="3150"/>
              </a:lnSpc>
            </a:pPr>
          </a:p>
          <a:p>
            <a:pPr algn="l">
              <a:lnSpc>
                <a:spcPts val="3150"/>
              </a:lnSpc>
            </a:pPr>
          </a:p>
          <a:p>
            <a:pPr algn="l">
              <a:lnSpc>
                <a:spcPts val="3150"/>
              </a:lnSpc>
            </a:pPr>
          </a:p>
          <a:p>
            <a:pPr algn="l">
              <a:lnSpc>
                <a:spcPts val="3150"/>
              </a:lnSpc>
            </a:pPr>
          </a:p>
          <a:p>
            <a:pPr algn="l">
              <a:lnSpc>
                <a:spcPts val="3150"/>
              </a:lnSpc>
            </a:pP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7384" y="0"/>
            <a:ext cx="18315384" cy="985838"/>
            <a:chOff x="0" y="0"/>
            <a:chExt cx="24420512" cy="1314450"/>
          </a:xfrm>
        </p:grpSpPr>
        <p:sp>
          <p:nvSpPr>
            <p:cNvPr name="Freeform 3" id="3"/>
            <p:cNvSpPr/>
            <p:nvPr/>
          </p:nvSpPr>
          <p:spPr>
            <a:xfrm flipH="false" flipV="false" rot="0">
              <a:off x="0" y="0"/>
              <a:ext cx="24420576" cy="1314450"/>
            </a:xfrm>
            <a:custGeom>
              <a:avLst/>
              <a:gdLst/>
              <a:ahLst/>
              <a:cxnLst/>
              <a:rect r="r" b="b" t="t" l="l"/>
              <a:pathLst>
                <a:path h="1314450" w="24420576">
                  <a:moveTo>
                    <a:pt x="0" y="0"/>
                  </a:moveTo>
                  <a:lnTo>
                    <a:pt x="24420576" y="0"/>
                  </a:lnTo>
                  <a:lnTo>
                    <a:pt x="24420576" y="1314450"/>
                  </a:lnTo>
                  <a:lnTo>
                    <a:pt x="0" y="1314450"/>
                  </a:lnTo>
                  <a:lnTo>
                    <a:pt x="0" y="0"/>
                  </a:lnTo>
                  <a:close/>
                </a:path>
              </a:pathLst>
            </a:custGeom>
            <a:blipFill>
              <a:blip r:embed="rId2"/>
              <a:stretch>
                <a:fillRect l="0" t="-442668" r="-17" b="-620932"/>
              </a:stretch>
            </a:blipFill>
          </p:spPr>
        </p:sp>
      </p:grpSp>
      <p:grpSp>
        <p:nvGrpSpPr>
          <p:cNvPr name="Group 4" id="4"/>
          <p:cNvGrpSpPr/>
          <p:nvPr/>
        </p:nvGrpSpPr>
        <p:grpSpPr>
          <a:xfrm rot="0">
            <a:off x="502444" y="0"/>
            <a:ext cx="11558588" cy="985839"/>
            <a:chOff x="0" y="0"/>
            <a:chExt cx="15411450" cy="1314452"/>
          </a:xfrm>
        </p:grpSpPr>
        <p:sp>
          <p:nvSpPr>
            <p:cNvPr name="Freeform 5" id="5"/>
            <p:cNvSpPr/>
            <p:nvPr/>
          </p:nvSpPr>
          <p:spPr>
            <a:xfrm flipH="false" flipV="false" rot="0">
              <a:off x="0" y="0"/>
              <a:ext cx="15411450" cy="1314454"/>
            </a:xfrm>
            <a:custGeom>
              <a:avLst/>
              <a:gdLst/>
              <a:ahLst/>
              <a:cxnLst/>
              <a:rect r="r" b="b" t="t" l="l"/>
              <a:pathLst>
                <a:path h="1314454" w="15411450">
                  <a:moveTo>
                    <a:pt x="0" y="0"/>
                  </a:moveTo>
                  <a:lnTo>
                    <a:pt x="15411450" y="0"/>
                  </a:lnTo>
                  <a:lnTo>
                    <a:pt x="15411450" y="1314454"/>
                  </a:lnTo>
                  <a:lnTo>
                    <a:pt x="0" y="1314454"/>
                  </a:lnTo>
                  <a:close/>
                </a:path>
              </a:pathLst>
            </a:custGeom>
            <a:blipFill>
              <a:blip r:embed="rId3">
                <a:alphaModFix amt="0"/>
              </a:blip>
              <a:stretch>
                <a:fillRect l="0" t="-178454" r="0" b="-178454"/>
              </a:stretch>
            </a:blipFill>
          </p:spPr>
        </p:sp>
        <p:sp>
          <p:nvSpPr>
            <p:cNvPr name="TextBox 6" id="6"/>
            <p:cNvSpPr txBox="true"/>
            <p:nvPr/>
          </p:nvSpPr>
          <p:spPr>
            <a:xfrm>
              <a:off x="0" y="66675"/>
              <a:ext cx="15411450" cy="1247777"/>
            </a:xfrm>
            <a:prstGeom prst="rect">
              <a:avLst/>
            </a:prstGeom>
          </p:spPr>
          <p:txBody>
            <a:bodyPr anchor="ctr" rtlCol="false" tIns="0" lIns="0" bIns="0" rIns="0"/>
            <a:lstStyle/>
            <a:p>
              <a:pPr algn="l">
                <a:lnSpc>
                  <a:spcPts val="5184"/>
                </a:lnSpc>
              </a:pPr>
              <a:r>
                <a:rPr lang="en-US" b="true" sz="4800" spc="-225">
                  <a:solidFill>
                    <a:srgbClr val="FFFFFF"/>
                  </a:solidFill>
                  <a:latin typeface="Aptos Bold"/>
                  <a:ea typeface="Aptos Bold"/>
                  <a:cs typeface="Aptos Bold"/>
                  <a:sym typeface="Aptos Bold"/>
                </a:rPr>
                <a:t>Be Fierce for Fair </a:t>
              </a:r>
            </a:p>
          </p:txBody>
        </p:sp>
      </p:grpSp>
      <p:grpSp>
        <p:nvGrpSpPr>
          <p:cNvPr name="Group 7" id="7"/>
          <p:cNvGrpSpPr/>
          <p:nvPr/>
        </p:nvGrpSpPr>
        <p:grpSpPr>
          <a:xfrm rot="0">
            <a:off x="6460331" y="1341027"/>
            <a:ext cx="11270456" cy="8092173"/>
            <a:chOff x="0" y="0"/>
            <a:chExt cx="15027275" cy="10789564"/>
          </a:xfrm>
        </p:grpSpPr>
        <p:sp>
          <p:nvSpPr>
            <p:cNvPr name="Freeform 8" id="8"/>
            <p:cNvSpPr/>
            <p:nvPr/>
          </p:nvSpPr>
          <p:spPr>
            <a:xfrm flipH="false" flipV="false" rot="0">
              <a:off x="0" y="0"/>
              <a:ext cx="15027275" cy="10789539"/>
            </a:xfrm>
            <a:custGeom>
              <a:avLst/>
              <a:gdLst/>
              <a:ahLst/>
              <a:cxnLst/>
              <a:rect r="r" b="b" t="t" l="l"/>
              <a:pathLst>
                <a:path h="10789539" w="15027275">
                  <a:moveTo>
                    <a:pt x="0" y="0"/>
                  </a:moveTo>
                  <a:lnTo>
                    <a:pt x="15027275" y="0"/>
                  </a:lnTo>
                  <a:lnTo>
                    <a:pt x="15027275" y="10789539"/>
                  </a:lnTo>
                  <a:lnTo>
                    <a:pt x="0" y="10789539"/>
                  </a:lnTo>
                  <a:close/>
                </a:path>
              </a:pathLst>
            </a:custGeom>
            <a:blipFill>
              <a:blip r:embed="rId4"/>
              <a:stretch>
                <a:fillRect l="-3947" t="0" r="-3947" b="0"/>
              </a:stretch>
            </a:blipFill>
          </p:spPr>
        </p:sp>
      </p:grpSp>
      <p:grpSp>
        <p:nvGrpSpPr>
          <p:cNvPr name="Group 9" id="9"/>
          <p:cNvGrpSpPr>
            <a:grpSpLocks noChangeAspect="true"/>
          </p:cNvGrpSpPr>
          <p:nvPr/>
        </p:nvGrpSpPr>
        <p:grpSpPr>
          <a:xfrm rot="0">
            <a:off x="1378306" y="4833965"/>
            <a:ext cx="3316550" cy="3316550"/>
            <a:chOff x="0" y="0"/>
            <a:chExt cx="6350000" cy="6350000"/>
          </a:xfrm>
        </p:grpSpPr>
        <p:sp>
          <p:nvSpPr>
            <p:cNvPr name="Freeform 10" id="10"/>
            <p:cNvSpPr/>
            <p:nvPr/>
          </p:nvSpPr>
          <p:spPr>
            <a:xfrm flipH="false" flipV="false" rot="0">
              <a:off x="124460" y="124460"/>
              <a:ext cx="6101080" cy="6101080"/>
            </a:xfrm>
            <a:custGeom>
              <a:avLst/>
              <a:gdLst/>
              <a:ahLst/>
              <a:cxnLst/>
              <a:rect r="r" b="b" t="t" l="l"/>
              <a:pathLst>
                <a:path h="6101080" w="6101080">
                  <a:moveTo>
                    <a:pt x="0" y="0"/>
                  </a:moveTo>
                  <a:lnTo>
                    <a:pt x="6101080" y="0"/>
                  </a:lnTo>
                  <a:lnTo>
                    <a:pt x="6101080" y="6101080"/>
                  </a:lnTo>
                  <a:lnTo>
                    <a:pt x="0" y="6101080"/>
                  </a:lnTo>
                  <a:close/>
                </a:path>
              </a:pathLst>
            </a:custGeom>
            <a:blipFill>
              <a:blip r:embed="rId5"/>
              <a:stretch>
                <a:fillRect l="-20796" t="0" r="-20796" b="0"/>
              </a:stretch>
            </a:blipFill>
          </p:spPr>
        </p:sp>
        <p:sp>
          <p:nvSpPr>
            <p:cNvPr name="Freeform 11" id="11"/>
            <p:cNvSpPr/>
            <p:nvPr/>
          </p:nvSpPr>
          <p:spPr>
            <a:xfrm flipH="false" flipV="false" rot="0">
              <a:off x="0" y="0"/>
              <a:ext cx="6350000" cy="6350000"/>
            </a:xfrm>
            <a:custGeom>
              <a:avLst/>
              <a:gdLst/>
              <a:ahLst/>
              <a:cxnLst/>
              <a:rect r="r" b="b" t="t" l="l"/>
              <a:pathLst>
                <a:path h="6350000" w="6350000">
                  <a:moveTo>
                    <a:pt x="6350000" y="6350000"/>
                  </a:moveTo>
                  <a:lnTo>
                    <a:pt x="0" y="6350000"/>
                  </a:lnTo>
                  <a:lnTo>
                    <a:pt x="0" y="0"/>
                  </a:lnTo>
                  <a:lnTo>
                    <a:pt x="6350000" y="0"/>
                  </a:lnTo>
                  <a:lnTo>
                    <a:pt x="6350000" y="6350000"/>
                  </a:lnTo>
                  <a:close/>
                  <a:moveTo>
                    <a:pt x="248920" y="6101080"/>
                  </a:moveTo>
                  <a:lnTo>
                    <a:pt x="6099810" y="6101080"/>
                  </a:lnTo>
                  <a:lnTo>
                    <a:pt x="6099810" y="248920"/>
                  </a:lnTo>
                  <a:lnTo>
                    <a:pt x="248920" y="248920"/>
                  </a:lnTo>
                  <a:lnTo>
                    <a:pt x="248920" y="6101080"/>
                  </a:lnTo>
                  <a:close/>
                </a:path>
              </a:pathLst>
            </a:custGeom>
            <a:solidFill>
              <a:srgbClr val="F7F8F6"/>
            </a:solidFill>
          </p:spPr>
        </p:sp>
      </p:grpSp>
      <p:sp>
        <p:nvSpPr>
          <p:cNvPr name="TextBox 12" id="12"/>
          <p:cNvSpPr txBox="true"/>
          <p:nvPr/>
        </p:nvSpPr>
        <p:spPr>
          <a:xfrm rot="0">
            <a:off x="17531581" y="9759813"/>
            <a:ext cx="152400" cy="180975"/>
          </a:xfrm>
          <a:prstGeom prst="rect">
            <a:avLst/>
          </a:prstGeom>
        </p:spPr>
        <p:txBody>
          <a:bodyPr anchor="t" rtlCol="false" tIns="0" lIns="0" bIns="0" rIns="0" wrap="none">
            <a:spAutoFit/>
          </a:bodyPr>
          <a:lstStyle/>
          <a:p>
            <a:pPr algn="r">
              <a:lnSpc>
                <a:spcPts val="2239"/>
              </a:lnSpc>
              <a:spcBef>
                <a:spcPct val="0"/>
              </a:spcBef>
            </a:pPr>
            <a:r>
              <a:rPr lang="en-US" sz="1599">
                <a:solidFill>
                  <a:srgbClr val="000000"/>
                </a:solidFill>
                <a:latin typeface="Montserrat"/>
                <a:ea typeface="Montserrat"/>
                <a:cs typeface="Montserrat"/>
                <a:sym typeface="Montserrat"/>
              </a:rPr>
              <a:t>5</a:t>
            </a:r>
          </a:p>
        </p:txBody>
      </p:sp>
      <p:sp>
        <p:nvSpPr>
          <p:cNvPr name="TextBox 13" id="13"/>
          <p:cNvSpPr txBox="true"/>
          <p:nvPr/>
        </p:nvSpPr>
        <p:spPr>
          <a:xfrm rot="0">
            <a:off x="502444" y="1295400"/>
            <a:ext cx="5318422" cy="5648325"/>
          </a:xfrm>
          <a:prstGeom prst="rect">
            <a:avLst/>
          </a:prstGeom>
        </p:spPr>
        <p:txBody>
          <a:bodyPr anchor="t" rtlCol="false" tIns="0" lIns="0" bIns="0" rIns="0">
            <a:spAutoFit/>
          </a:bodyPr>
          <a:lstStyle/>
          <a:p>
            <a:pPr algn="l">
              <a:lnSpc>
                <a:spcPts val="3600"/>
              </a:lnSpc>
            </a:pPr>
            <a:r>
              <a:rPr lang="en-US" sz="2400" b="true">
                <a:solidFill>
                  <a:srgbClr val="014A93"/>
                </a:solidFill>
                <a:latin typeface="Aptos Bold"/>
                <a:ea typeface="Aptos Bold"/>
                <a:cs typeface="Aptos Bold"/>
                <a:sym typeface="Aptos Bold"/>
              </a:rPr>
              <a:t>WHO IS MARY MACKILLOP TODAY?</a:t>
            </a:r>
          </a:p>
          <a:p>
            <a:pPr algn="l">
              <a:lnSpc>
                <a:spcPts val="3150"/>
              </a:lnSpc>
            </a:pPr>
          </a:p>
          <a:p>
            <a:pPr algn="l">
              <a:lnSpc>
                <a:spcPts val="3150"/>
              </a:lnSpc>
            </a:pPr>
            <a:r>
              <a:rPr lang="en-US" sz="2100">
                <a:solidFill>
                  <a:srgbClr val="000000"/>
                </a:solidFill>
                <a:latin typeface="Aptos"/>
                <a:ea typeface="Aptos"/>
                <a:cs typeface="Aptos"/>
                <a:sym typeface="Aptos"/>
              </a:rPr>
              <a:t>Mary MacKillop Today is a not-for-profit organisation that continues the work</a:t>
            </a:r>
            <a:r>
              <a:rPr lang="en-US" sz="2100">
                <a:solidFill>
                  <a:srgbClr val="000000"/>
                </a:solidFill>
                <a:latin typeface="Aptos"/>
                <a:ea typeface="Aptos"/>
                <a:cs typeface="Aptos"/>
                <a:sym typeface="Aptos"/>
              </a:rPr>
              <a:t> </a:t>
            </a:r>
            <a:r>
              <a:rPr lang="en-US" sz="2100">
                <a:solidFill>
                  <a:srgbClr val="000000"/>
                </a:solidFill>
                <a:latin typeface="Aptos"/>
                <a:ea typeface="Aptos"/>
                <a:cs typeface="Aptos"/>
                <a:sym typeface="Aptos"/>
              </a:rPr>
              <a:t>of</a:t>
            </a:r>
            <a:r>
              <a:rPr lang="en-US" sz="2100">
                <a:solidFill>
                  <a:srgbClr val="000000"/>
                </a:solidFill>
                <a:latin typeface="Aptos"/>
                <a:ea typeface="Aptos"/>
                <a:cs typeface="Aptos"/>
                <a:sym typeface="Aptos"/>
              </a:rPr>
              <a:t> M</a:t>
            </a:r>
            <a:r>
              <a:rPr lang="en-US" sz="2100">
                <a:solidFill>
                  <a:srgbClr val="000000"/>
                </a:solidFill>
                <a:latin typeface="Aptos"/>
                <a:ea typeface="Aptos"/>
                <a:cs typeface="Aptos"/>
                <a:sym typeface="Aptos"/>
              </a:rPr>
              <a:t>ary</a:t>
            </a:r>
            <a:r>
              <a:rPr lang="en-US" sz="2100">
                <a:solidFill>
                  <a:srgbClr val="000000"/>
                </a:solidFill>
                <a:latin typeface="Aptos"/>
                <a:ea typeface="Aptos"/>
                <a:cs typeface="Aptos"/>
                <a:sym typeface="Aptos"/>
              </a:rPr>
              <a:t> MacKi</a:t>
            </a:r>
            <a:r>
              <a:rPr lang="en-US" sz="2100">
                <a:solidFill>
                  <a:srgbClr val="000000"/>
                </a:solidFill>
                <a:latin typeface="Aptos"/>
                <a:ea typeface="Aptos"/>
                <a:cs typeface="Aptos"/>
                <a:sym typeface="Aptos"/>
              </a:rPr>
              <a:t>llop and the</a:t>
            </a:r>
            <a:r>
              <a:rPr lang="en-US" sz="2100">
                <a:solidFill>
                  <a:srgbClr val="000000"/>
                </a:solidFill>
                <a:latin typeface="Aptos"/>
                <a:ea typeface="Aptos"/>
                <a:cs typeface="Aptos"/>
                <a:sym typeface="Aptos"/>
              </a:rPr>
              <a:t> Sisters of St Joseph by delivering programs in Australia and overseas that focus on education, health, financial support and livelihoods.</a:t>
            </a:r>
          </a:p>
          <a:p>
            <a:pPr algn="l">
              <a:lnSpc>
                <a:spcPts val="3150"/>
              </a:lnSpc>
            </a:pPr>
          </a:p>
          <a:p>
            <a:pPr algn="l">
              <a:lnSpc>
                <a:spcPts val="3150"/>
              </a:lnSpc>
            </a:pPr>
          </a:p>
          <a:p>
            <a:pPr algn="l">
              <a:lnSpc>
                <a:spcPts val="3150"/>
              </a:lnSpc>
            </a:pPr>
          </a:p>
          <a:p>
            <a:pPr algn="l">
              <a:lnSpc>
                <a:spcPts val="3150"/>
              </a:lnSpc>
            </a:pPr>
          </a:p>
          <a:p>
            <a:pPr algn="l">
              <a:lnSpc>
                <a:spcPts val="3150"/>
              </a:lnSpc>
            </a:pPr>
          </a:p>
          <a:p>
            <a:pPr algn="l">
              <a:lnSpc>
                <a:spcPts val="3150"/>
              </a:lnSpc>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06151" y="0"/>
            <a:ext cx="18315384" cy="985838"/>
            <a:chOff x="0" y="0"/>
            <a:chExt cx="24420512" cy="1314450"/>
          </a:xfrm>
        </p:grpSpPr>
        <p:sp>
          <p:nvSpPr>
            <p:cNvPr name="Freeform 3" id="3"/>
            <p:cNvSpPr/>
            <p:nvPr/>
          </p:nvSpPr>
          <p:spPr>
            <a:xfrm flipH="false" flipV="false" rot="0">
              <a:off x="0" y="0"/>
              <a:ext cx="24420576" cy="1314450"/>
            </a:xfrm>
            <a:custGeom>
              <a:avLst/>
              <a:gdLst/>
              <a:ahLst/>
              <a:cxnLst/>
              <a:rect r="r" b="b" t="t" l="l"/>
              <a:pathLst>
                <a:path h="1314450" w="24420576">
                  <a:moveTo>
                    <a:pt x="0" y="0"/>
                  </a:moveTo>
                  <a:lnTo>
                    <a:pt x="24420576" y="0"/>
                  </a:lnTo>
                  <a:lnTo>
                    <a:pt x="24420576" y="1314450"/>
                  </a:lnTo>
                  <a:lnTo>
                    <a:pt x="0" y="1314450"/>
                  </a:lnTo>
                  <a:lnTo>
                    <a:pt x="0" y="0"/>
                  </a:lnTo>
                  <a:close/>
                </a:path>
              </a:pathLst>
            </a:custGeom>
            <a:blipFill>
              <a:blip r:embed="rId2"/>
              <a:stretch>
                <a:fillRect l="0" t="-442668" r="-17" b="-620932"/>
              </a:stretch>
            </a:blipFill>
          </p:spPr>
        </p:sp>
      </p:grpSp>
      <p:sp>
        <p:nvSpPr>
          <p:cNvPr name="Freeform 4" id="4"/>
          <p:cNvSpPr/>
          <p:nvPr/>
        </p:nvSpPr>
        <p:spPr>
          <a:xfrm flipH="false" flipV="false" rot="0">
            <a:off x="2868193" y="1371600"/>
            <a:ext cx="12551614" cy="8652374"/>
          </a:xfrm>
          <a:custGeom>
            <a:avLst/>
            <a:gdLst/>
            <a:ahLst/>
            <a:cxnLst/>
            <a:rect r="r" b="b" t="t" l="l"/>
            <a:pathLst>
              <a:path h="8652374" w="12551614">
                <a:moveTo>
                  <a:pt x="0" y="0"/>
                </a:moveTo>
                <a:lnTo>
                  <a:pt x="12551614" y="0"/>
                </a:lnTo>
                <a:lnTo>
                  <a:pt x="12551614" y="8652374"/>
                </a:lnTo>
                <a:lnTo>
                  <a:pt x="0" y="8652374"/>
                </a:lnTo>
                <a:lnTo>
                  <a:pt x="0" y="0"/>
                </a:lnTo>
                <a:close/>
              </a:path>
            </a:pathLst>
          </a:custGeom>
          <a:blipFill>
            <a:blip r:embed="rId3"/>
            <a:stretch>
              <a:fillRect l="-5997" t="-2353" r="-5997" b="0"/>
            </a:stretch>
          </a:blipFill>
        </p:spPr>
      </p:sp>
      <p:sp>
        <p:nvSpPr>
          <p:cNvPr name="AutoShape 5" id="5"/>
          <p:cNvSpPr/>
          <p:nvPr/>
        </p:nvSpPr>
        <p:spPr>
          <a:xfrm rot="23460">
            <a:off x="2805065" y="7265108"/>
            <a:ext cx="4189190" cy="0"/>
          </a:xfrm>
          <a:prstGeom prst="line">
            <a:avLst/>
          </a:prstGeom>
          <a:ln cap="rnd" w="19050">
            <a:solidFill>
              <a:srgbClr val="014A93"/>
            </a:solidFill>
            <a:prstDash val="solid"/>
            <a:headEnd type="none" len="sm" w="sm"/>
            <a:tailEnd type="none" len="sm" w="sm"/>
          </a:ln>
        </p:spPr>
      </p:sp>
      <p:grpSp>
        <p:nvGrpSpPr>
          <p:cNvPr name="Group 6" id="6"/>
          <p:cNvGrpSpPr/>
          <p:nvPr/>
        </p:nvGrpSpPr>
        <p:grpSpPr>
          <a:xfrm rot="0">
            <a:off x="667488" y="5228837"/>
            <a:ext cx="2917508" cy="700032"/>
            <a:chOff x="0" y="0"/>
            <a:chExt cx="3890010" cy="933376"/>
          </a:xfrm>
        </p:grpSpPr>
        <p:sp>
          <p:nvSpPr>
            <p:cNvPr name="Freeform 7" id="7"/>
            <p:cNvSpPr/>
            <p:nvPr/>
          </p:nvSpPr>
          <p:spPr>
            <a:xfrm flipH="false" flipV="false" rot="0">
              <a:off x="0" y="0"/>
              <a:ext cx="3890010" cy="933327"/>
            </a:xfrm>
            <a:custGeom>
              <a:avLst/>
              <a:gdLst/>
              <a:ahLst/>
              <a:cxnLst/>
              <a:rect r="r" b="b" t="t" l="l"/>
              <a:pathLst>
                <a:path h="933327" w="3890010">
                  <a:moveTo>
                    <a:pt x="0" y="0"/>
                  </a:moveTo>
                  <a:lnTo>
                    <a:pt x="3890010" y="0"/>
                  </a:lnTo>
                  <a:lnTo>
                    <a:pt x="3890010" y="933327"/>
                  </a:lnTo>
                  <a:lnTo>
                    <a:pt x="0" y="933327"/>
                  </a:lnTo>
                  <a:close/>
                </a:path>
              </a:pathLst>
            </a:custGeom>
            <a:solidFill>
              <a:srgbClr val="014A93"/>
            </a:solidFill>
          </p:spPr>
        </p:sp>
        <p:sp>
          <p:nvSpPr>
            <p:cNvPr name="TextBox 8" id="8"/>
            <p:cNvSpPr txBox="true"/>
            <p:nvPr/>
          </p:nvSpPr>
          <p:spPr>
            <a:xfrm>
              <a:off x="0" y="0"/>
              <a:ext cx="3890010" cy="933376"/>
            </a:xfrm>
            <a:prstGeom prst="rect">
              <a:avLst/>
            </a:prstGeom>
          </p:spPr>
          <p:txBody>
            <a:bodyPr anchor="t" rtlCol="false" tIns="127000" lIns="127000" bIns="127000" rIns="127000"/>
            <a:lstStyle/>
            <a:p>
              <a:pPr algn="l">
                <a:lnSpc>
                  <a:spcPts val="3240"/>
                </a:lnSpc>
              </a:pPr>
              <a:r>
                <a:rPr lang="en-US" sz="2700" b="true">
                  <a:solidFill>
                    <a:srgbClr val="FFFFFF"/>
                  </a:solidFill>
                  <a:latin typeface="Aptos Bold"/>
                  <a:ea typeface="Aptos Bold"/>
                  <a:cs typeface="Aptos Bold"/>
                  <a:sym typeface="Aptos Bold"/>
                </a:rPr>
                <a:t>Peru</a:t>
              </a:r>
            </a:p>
          </p:txBody>
        </p:sp>
      </p:grpSp>
      <p:grpSp>
        <p:nvGrpSpPr>
          <p:cNvPr name="Group 9" id="9"/>
          <p:cNvGrpSpPr/>
          <p:nvPr/>
        </p:nvGrpSpPr>
        <p:grpSpPr>
          <a:xfrm rot="0">
            <a:off x="667488" y="5928869"/>
            <a:ext cx="2917508" cy="2807447"/>
            <a:chOff x="0" y="0"/>
            <a:chExt cx="3890010" cy="3743263"/>
          </a:xfrm>
        </p:grpSpPr>
        <p:sp>
          <p:nvSpPr>
            <p:cNvPr name="Freeform 10" id="10"/>
            <p:cNvSpPr/>
            <p:nvPr/>
          </p:nvSpPr>
          <p:spPr>
            <a:xfrm flipH="false" flipV="false" rot="0">
              <a:off x="0" y="0"/>
              <a:ext cx="3890010" cy="3743276"/>
            </a:xfrm>
            <a:custGeom>
              <a:avLst/>
              <a:gdLst/>
              <a:ahLst/>
              <a:cxnLst/>
              <a:rect r="r" b="b" t="t" l="l"/>
              <a:pathLst>
                <a:path h="3743276" w="3890010">
                  <a:moveTo>
                    <a:pt x="0" y="0"/>
                  </a:moveTo>
                  <a:lnTo>
                    <a:pt x="3890010" y="0"/>
                  </a:lnTo>
                  <a:lnTo>
                    <a:pt x="3890010" y="3743276"/>
                  </a:lnTo>
                  <a:lnTo>
                    <a:pt x="0" y="3743276"/>
                  </a:lnTo>
                  <a:close/>
                </a:path>
              </a:pathLst>
            </a:custGeom>
            <a:solidFill>
              <a:srgbClr val="E1FDFF"/>
            </a:solidFill>
          </p:spPr>
        </p:sp>
        <p:sp>
          <p:nvSpPr>
            <p:cNvPr name="TextBox 11" id="11"/>
            <p:cNvSpPr txBox="true"/>
            <p:nvPr/>
          </p:nvSpPr>
          <p:spPr>
            <a:xfrm>
              <a:off x="0" y="38100"/>
              <a:ext cx="3890010" cy="3705163"/>
            </a:xfrm>
            <a:prstGeom prst="rect">
              <a:avLst/>
            </a:prstGeom>
          </p:spPr>
          <p:txBody>
            <a:bodyPr anchor="t" rtlCol="false" tIns="127000" lIns="127000" bIns="127000" rIns="127000"/>
            <a:lstStyle/>
            <a:p>
              <a:pPr algn="l">
                <a:lnSpc>
                  <a:spcPts val="2400"/>
                </a:lnSpc>
              </a:pPr>
              <a:r>
                <a:rPr lang="en-US" b="true" sz="2400">
                  <a:solidFill>
                    <a:srgbClr val="014A93"/>
                  </a:solidFill>
                  <a:latin typeface="Aptos Bold"/>
                  <a:ea typeface="Aptos Bold"/>
                  <a:cs typeface="Aptos Bold"/>
                  <a:sym typeface="Aptos Bold"/>
                </a:rPr>
                <a:t>PROJECTS</a:t>
              </a:r>
            </a:p>
            <a:p>
              <a:pPr algn="l">
                <a:lnSpc>
                  <a:spcPts val="2100"/>
                </a:lnSpc>
              </a:pPr>
            </a:p>
            <a:p>
              <a:pPr algn="l" marL="453390" indent="-226695" lvl="1">
                <a:lnSpc>
                  <a:spcPts val="2100"/>
                </a:lnSpc>
                <a:buFont typeface="Arial"/>
                <a:buChar char="•"/>
              </a:pPr>
              <a:r>
                <a:rPr lang="en-US" sz="2100">
                  <a:solidFill>
                    <a:srgbClr val="000000"/>
                  </a:solidFill>
                  <a:latin typeface="Aptos"/>
                  <a:ea typeface="Aptos"/>
                  <a:cs typeface="Aptos"/>
                  <a:sym typeface="Aptos"/>
                </a:rPr>
                <a:t>Student Leaders for Active Environmental Citizenship</a:t>
              </a:r>
            </a:p>
            <a:p>
              <a:pPr algn="l" marL="453390" indent="-226695" lvl="1">
                <a:lnSpc>
                  <a:spcPts val="2100"/>
                </a:lnSpc>
                <a:buFont typeface="Arial"/>
                <a:buChar char="•"/>
              </a:pPr>
              <a:r>
                <a:rPr lang="en-US" sz="2100">
                  <a:solidFill>
                    <a:srgbClr val="000000"/>
                  </a:solidFill>
                  <a:latin typeface="Aptos"/>
                  <a:ea typeface="Aptos"/>
                  <a:cs typeface="Aptos"/>
                  <a:sym typeface="Aptos"/>
                </a:rPr>
                <a:t>Enhancing Women’s Civil Participation</a:t>
              </a:r>
            </a:p>
          </p:txBody>
        </p:sp>
      </p:grpSp>
      <p:sp>
        <p:nvSpPr>
          <p:cNvPr name="AutoShape 12" id="12"/>
          <p:cNvSpPr/>
          <p:nvPr/>
        </p:nvSpPr>
        <p:spPr>
          <a:xfrm flipH="true" flipV="true">
            <a:off x="9846571" y="4491749"/>
            <a:ext cx="3124869" cy="2790073"/>
          </a:xfrm>
          <a:prstGeom prst="line">
            <a:avLst/>
          </a:prstGeom>
          <a:ln cap="rnd" w="19050">
            <a:solidFill>
              <a:srgbClr val="014A93"/>
            </a:solidFill>
            <a:prstDash val="solid"/>
            <a:headEnd type="none" len="sm" w="sm"/>
            <a:tailEnd type="none" len="sm" w="sm"/>
          </a:ln>
        </p:spPr>
      </p:sp>
      <p:grpSp>
        <p:nvGrpSpPr>
          <p:cNvPr name="Group 13" id="13"/>
          <p:cNvGrpSpPr/>
          <p:nvPr/>
        </p:nvGrpSpPr>
        <p:grpSpPr>
          <a:xfrm rot="0">
            <a:off x="7592787" y="1551504"/>
            <a:ext cx="2917508" cy="700032"/>
            <a:chOff x="0" y="0"/>
            <a:chExt cx="3890010" cy="933376"/>
          </a:xfrm>
        </p:grpSpPr>
        <p:sp>
          <p:nvSpPr>
            <p:cNvPr name="Freeform 14" id="14"/>
            <p:cNvSpPr/>
            <p:nvPr/>
          </p:nvSpPr>
          <p:spPr>
            <a:xfrm flipH="false" flipV="false" rot="0">
              <a:off x="0" y="0"/>
              <a:ext cx="3890010" cy="933327"/>
            </a:xfrm>
            <a:custGeom>
              <a:avLst/>
              <a:gdLst/>
              <a:ahLst/>
              <a:cxnLst/>
              <a:rect r="r" b="b" t="t" l="l"/>
              <a:pathLst>
                <a:path h="933327" w="3890010">
                  <a:moveTo>
                    <a:pt x="0" y="0"/>
                  </a:moveTo>
                  <a:lnTo>
                    <a:pt x="3890010" y="0"/>
                  </a:lnTo>
                  <a:lnTo>
                    <a:pt x="3890010" y="933327"/>
                  </a:lnTo>
                  <a:lnTo>
                    <a:pt x="0" y="933327"/>
                  </a:lnTo>
                  <a:close/>
                </a:path>
              </a:pathLst>
            </a:custGeom>
            <a:solidFill>
              <a:srgbClr val="014A93"/>
            </a:solidFill>
          </p:spPr>
        </p:sp>
        <p:sp>
          <p:nvSpPr>
            <p:cNvPr name="TextBox 15" id="15"/>
            <p:cNvSpPr txBox="true"/>
            <p:nvPr/>
          </p:nvSpPr>
          <p:spPr>
            <a:xfrm>
              <a:off x="0" y="0"/>
              <a:ext cx="3890010" cy="933376"/>
            </a:xfrm>
            <a:prstGeom prst="rect">
              <a:avLst/>
            </a:prstGeom>
          </p:spPr>
          <p:txBody>
            <a:bodyPr anchor="t" rtlCol="false" tIns="127000" lIns="127000" bIns="127000" rIns="127000"/>
            <a:lstStyle/>
            <a:p>
              <a:pPr algn="l">
                <a:lnSpc>
                  <a:spcPts val="3240"/>
                </a:lnSpc>
              </a:pPr>
              <a:r>
                <a:rPr lang="en-US" sz="2700" b="true">
                  <a:solidFill>
                    <a:srgbClr val="FFFFFF"/>
                  </a:solidFill>
                  <a:latin typeface="Aptos Bold"/>
                  <a:ea typeface="Aptos Bold"/>
                  <a:cs typeface="Aptos Bold"/>
                  <a:sym typeface="Aptos Bold"/>
                </a:rPr>
                <a:t>Timor Leste</a:t>
              </a:r>
            </a:p>
          </p:txBody>
        </p:sp>
      </p:grpSp>
      <p:grpSp>
        <p:nvGrpSpPr>
          <p:cNvPr name="Group 16" id="16"/>
          <p:cNvGrpSpPr/>
          <p:nvPr/>
        </p:nvGrpSpPr>
        <p:grpSpPr>
          <a:xfrm rot="0">
            <a:off x="7592787" y="2251536"/>
            <a:ext cx="2917508" cy="2807447"/>
            <a:chOff x="0" y="0"/>
            <a:chExt cx="3890010" cy="3743263"/>
          </a:xfrm>
        </p:grpSpPr>
        <p:sp>
          <p:nvSpPr>
            <p:cNvPr name="Freeform 17" id="17"/>
            <p:cNvSpPr/>
            <p:nvPr/>
          </p:nvSpPr>
          <p:spPr>
            <a:xfrm flipH="false" flipV="false" rot="0">
              <a:off x="0" y="0"/>
              <a:ext cx="3890010" cy="3743276"/>
            </a:xfrm>
            <a:custGeom>
              <a:avLst/>
              <a:gdLst/>
              <a:ahLst/>
              <a:cxnLst/>
              <a:rect r="r" b="b" t="t" l="l"/>
              <a:pathLst>
                <a:path h="3743276" w="3890010">
                  <a:moveTo>
                    <a:pt x="0" y="0"/>
                  </a:moveTo>
                  <a:lnTo>
                    <a:pt x="3890010" y="0"/>
                  </a:lnTo>
                  <a:lnTo>
                    <a:pt x="3890010" y="3743276"/>
                  </a:lnTo>
                  <a:lnTo>
                    <a:pt x="0" y="3743276"/>
                  </a:lnTo>
                  <a:close/>
                </a:path>
              </a:pathLst>
            </a:custGeom>
            <a:solidFill>
              <a:srgbClr val="E1FDFF"/>
            </a:solidFill>
          </p:spPr>
        </p:sp>
        <p:sp>
          <p:nvSpPr>
            <p:cNvPr name="TextBox 18" id="18"/>
            <p:cNvSpPr txBox="true"/>
            <p:nvPr/>
          </p:nvSpPr>
          <p:spPr>
            <a:xfrm>
              <a:off x="0" y="38100"/>
              <a:ext cx="3890010" cy="3705163"/>
            </a:xfrm>
            <a:prstGeom prst="rect">
              <a:avLst/>
            </a:prstGeom>
          </p:spPr>
          <p:txBody>
            <a:bodyPr anchor="t" rtlCol="false" tIns="127000" lIns="127000" bIns="127000" rIns="127000"/>
            <a:lstStyle/>
            <a:p>
              <a:pPr algn="l">
                <a:lnSpc>
                  <a:spcPts val="2400"/>
                </a:lnSpc>
              </a:pPr>
              <a:r>
                <a:rPr lang="en-US" b="true" sz="2400">
                  <a:solidFill>
                    <a:srgbClr val="014A93"/>
                  </a:solidFill>
                  <a:latin typeface="Aptos Bold"/>
                  <a:ea typeface="Aptos Bold"/>
                  <a:cs typeface="Aptos Bold"/>
                  <a:sym typeface="Aptos Bold"/>
                </a:rPr>
                <a:t>PROJECTS</a:t>
              </a:r>
            </a:p>
            <a:p>
              <a:pPr algn="l">
                <a:lnSpc>
                  <a:spcPts val="2100"/>
                </a:lnSpc>
              </a:pPr>
            </a:p>
            <a:p>
              <a:pPr algn="l" marL="453390" indent="-226695" lvl="1">
                <a:lnSpc>
                  <a:spcPts val="2100"/>
                </a:lnSpc>
                <a:buFont typeface="Arial"/>
                <a:buChar char="•"/>
              </a:pPr>
              <a:r>
                <a:rPr lang="en-US" sz="2100">
                  <a:solidFill>
                    <a:srgbClr val="000000"/>
                  </a:solidFill>
                  <a:latin typeface="Aptos"/>
                  <a:ea typeface="Aptos"/>
                  <a:cs typeface="Aptos"/>
                  <a:sym typeface="Aptos"/>
                </a:rPr>
                <a:t>Inclusive Early Education</a:t>
              </a:r>
            </a:p>
            <a:p>
              <a:pPr algn="l" marL="453390" indent="-226695" lvl="1">
                <a:lnSpc>
                  <a:spcPts val="2100"/>
                </a:lnSpc>
                <a:buFont typeface="Arial"/>
                <a:buChar char="•"/>
              </a:pPr>
              <a:r>
                <a:rPr lang="en-US" sz="2100">
                  <a:solidFill>
                    <a:srgbClr val="000000"/>
                  </a:solidFill>
                  <a:latin typeface="Aptos"/>
                  <a:ea typeface="Aptos"/>
                  <a:cs typeface="Aptos"/>
                  <a:sym typeface="Aptos"/>
                </a:rPr>
                <a:t>Health Literacy</a:t>
              </a:r>
            </a:p>
            <a:p>
              <a:pPr algn="l" marL="453390" indent="-226695" lvl="1">
                <a:lnSpc>
                  <a:spcPts val="2100"/>
                </a:lnSpc>
                <a:buFont typeface="Arial"/>
                <a:buChar char="•"/>
              </a:pPr>
              <a:r>
                <a:rPr lang="en-US" sz="2100">
                  <a:solidFill>
                    <a:srgbClr val="000000"/>
                  </a:solidFill>
                  <a:latin typeface="Aptos"/>
                  <a:ea typeface="Aptos"/>
                  <a:cs typeface="Aptos"/>
                  <a:sym typeface="Aptos"/>
                </a:rPr>
                <a:t>EdTech</a:t>
              </a:r>
            </a:p>
            <a:p>
              <a:pPr algn="l" marL="453390" indent="-226695" lvl="1">
                <a:lnSpc>
                  <a:spcPts val="2100"/>
                </a:lnSpc>
                <a:buFont typeface="Arial"/>
                <a:buChar char="•"/>
              </a:pPr>
              <a:r>
                <a:rPr lang="en-US" sz="2100">
                  <a:solidFill>
                    <a:srgbClr val="000000"/>
                  </a:solidFill>
                  <a:latin typeface="Aptos"/>
                  <a:ea typeface="Aptos"/>
                  <a:cs typeface="Aptos"/>
                  <a:sym typeface="Aptos"/>
                </a:rPr>
                <a:t>Volunteer Teacher Support</a:t>
              </a:r>
            </a:p>
          </p:txBody>
        </p:sp>
      </p:grpSp>
      <p:sp>
        <p:nvSpPr>
          <p:cNvPr name="AutoShape 19" id="19"/>
          <p:cNvSpPr/>
          <p:nvPr/>
        </p:nvSpPr>
        <p:spPr>
          <a:xfrm>
            <a:off x="10075979" y="7887246"/>
            <a:ext cx="2991800" cy="28563"/>
          </a:xfrm>
          <a:prstGeom prst="line">
            <a:avLst/>
          </a:prstGeom>
          <a:ln cap="rnd" w="19050">
            <a:solidFill>
              <a:srgbClr val="014A93"/>
            </a:solidFill>
            <a:prstDash val="solid"/>
            <a:headEnd type="none" len="sm" w="sm"/>
            <a:tailEnd type="none" len="sm" w="sm"/>
          </a:ln>
        </p:spPr>
      </p:sp>
      <p:grpSp>
        <p:nvGrpSpPr>
          <p:cNvPr name="Group 20" id="20"/>
          <p:cNvGrpSpPr/>
          <p:nvPr/>
        </p:nvGrpSpPr>
        <p:grpSpPr>
          <a:xfrm rot="0">
            <a:off x="8433058" y="6229901"/>
            <a:ext cx="3295595" cy="700032"/>
            <a:chOff x="0" y="0"/>
            <a:chExt cx="4394126" cy="933376"/>
          </a:xfrm>
        </p:grpSpPr>
        <p:sp>
          <p:nvSpPr>
            <p:cNvPr name="Freeform 21" id="21"/>
            <p:cNvSpPr/>
            <p:nvPr/>
          </p:nvSpPr>
          <p:spPr>
            <a:xfrm flipH="false" flipV="false" rot="0">
              <a:off x="0" y="0"/>
              <a:ext cx="4394126" cy="933327"/>
            </a:xfrm>
            <a:custGeom>
              <a:avLst/>
              <a:gdLst/>
              <a:ahLst/>
              <a:cxnLst/>
              <a:rect r="r" b="b" t="t" l="l"/>
              <a:pathLst>
                <a:path h="933327" w="4394126">
                  <a:moveTo>
                    <a:pt x="0" y="0"/>
                  </a:moveTo>
                  <a:lnTo>
                    <a:pt x="4394126" y="0"/>
                  </a:lnTo>
                  <a:lnTo>
                    <a:pt x="4394126" y="933327"/>
                  </a:lnTo>
                  <a:lnTo>
                    <a:pt x="0" y="933327"/>
                  </a:lnTo>
                  <a:close/>
                </a:path>
              </a:pathLst>
            </a:custGeom>
            <a:solidFill>
              <a:srgbClr val="014A93"/>
            </a:solidFill>
          </p:spPr>
        </p:sp>
        <p:sp>
          <p:nvSpPr>
            <p:cNvPr name="TextBox 22" id="22"/>
            <p:cNvSpPr txBox="true"/>
            <p:nvPr/>
          </p:nvSpPr>
          <p:spPr>
            <a:xfrm>
              <a:off x="0" y="0"/>
              <a:ext cx="4394126" cy="933376"/>
            </a:xfrm>
            <a:prstGeom prst="rect">
              <a:avLst/>
            </a:prstGeom>
          </p:spPr>
          <p:txBody>
            <a:bodyPr anchor="t" rtlCol="false" tIns="127000" lIns="127000" bIns="127000" rIns="127000"/>
            <a:lstStyle/>
            <a:p>
              <a:pPr algn="l">
                <a:lnSpc>
                  <a:spcPts val="3240"/>
                </a:lnSpc>
              </a:pPr>
              <a:r>
                <a:rPr lang="en-US" sz="2700" b="true">
                  <a:solidFill>
                    <a:srgbClr val="FFFFFF"/>
                  </a:solidFill>
                  <a:latin typeface="Aptos Bold"/>
                  <a:ea typeface="Aptos Bold"/>
                  <a:cs typeface="Aptos Bold"/>
                  <a:sym typeface="Aptos Bold"/>
                </a:rPr>
                <a:t>Australia</a:t>
              </a:r>
            </a:p>
          </p:txBody>
        </p:sp>
      </p:grpSp>
      <p:grpSp>
        <p:nvGrpSpPr>
          <p:cNvPr name="Group 23" id="23"/>
          <p:cNvGrpSpPr/>
          <p:nvPr/>
        </p:nvGrpSpPr>
        <p:grpSpPr>
          <a:xfrm rot="0">
            <a:off x="502444" y="-104109"/>
            <a:ext cx="17434693" cy="1379680"/>
            <a:chOff x="0" y="0"/>
            <a:chExt cx="23246257" cy="1839573"/>
          </a:xfrm>
        </p:grpSpPr>
        <p:sp>
          <p:nvSpPr>
            <p:cNvPr name="Freeform 24" id="24"/>
            <p:cNvSpPr/>
            <p:nvPr/>
          </p:nvSpPr>
          <p:spPr>
            <a:xfrm flipH="false" flipV="false" rot="0">
              <a:off x="0" y="0"/>
              <a:ext cx="23246257" cy="1839575"/>
            </a:xfrm>
            <a:custGeom>
              <a:avLst/>
              <a:gdLst/>
              <a:ahLst/>
              <a:cxnLst/>
              <a:rect r="r" b="b" t="t" l="l"/>
              <a:pathLst>
                <a:path h="1839575" w="23246257">
                  <a:moveTo>
                    <a:pt x="0" y="0"/>
                  </a:moveTo>
                  <a:lnTo>
                    <a:pt x="23246257" y="0"/>
                  </a:lnTo>
                  <a:lnTo>
                    <a:pt x="23246257" y="1839575"/>
                  </a:lnTo>
                  <a:lnTo>
                    <a:pt x="0" y="1839575"/>
                  </a:lnTo>
                  <a:close/>
                </a:path>
              </a:pathLst>
            </a:custGeom>
            <a:blipFill>
              <a:blip r:embed="rId4">
                <a:alphaModFix amt="0"/>
              </a:blip>
              <a:stretch>
                <a:fillRect l="0" t="-127513" r="33703" b="-98967"/>
              </a:stretch>
            </a:blipFill>
          </p:spPr>
        </p:sp>
        <p:sp>
          <p:nvSpPr>
            <p:cNvPr name="TextBox 25" id="25"/>
            <p:cNvSpPr txBox="true"/>
            <p:nvPr/>
          </p:nvSpPr>
          <p:spPr>
            <a:xfrm>
              <a:off x="0" y="66675"/>
              <a:ext cx="23246257" cy="1772898"/>
            </a:xfrm>
            <a:prstGeom prst="rect">
              <a:avLst/>
            </a:prstGeom>
          </p:spPr>
          <p:txBody>
            <a:bodyPr anchor="ctr" rtlCol="false" tIns="0" lIns="0" bIns="0" rIns="0"/>
            <a:lstStyle/>
            <a:p>
              <a:pPr algn="l">
                <a:lnSpc>
                  <a:spcPts val="5184"/>
                </a:lnSpc>
              </a:pPr>
              <a:r>
                <a:rPr lang="en-US" b="true" sz="4800" spc="-225">
                  <a:solidFill>
                    <a:srgbClr val="FFFFFF"/>
                  </a:solidFill>
                  <a:latin typeface="Aptos Bold"/>
                  <a:ea typeface="Aptos Bold"/>
                  <a:cs typeface="Aptos Bold"/>
                  <a:sym typeface="Aptos Bold"/>
                </a:rPr>
                <a:t>Be Fierce for Fair - learn more at marymackilloptoday.org.au</a:t>
              </a:r>
            </a:p>
          </p:txBody>
        </p:sp>
      </p:grpSp>
      <p:grpSp>
        <p:nvGrpSpPr>
          <p:cNvPr name="Group 26" id="26"/>
          <p:cNvGrpSpPr/>
          <p:nvPr/>
        </p:nvGrpSpPr>
        <p:grpSpPr>
          <a:xfrm rot="0">
            <a:off x="14566511" y="2570354"/>
            <a:ext cx="2917508" cy="700032"/>
            <a:chOff x="0" y="0"/>
            <a:chExt cx="3890010" cy="933376"/>
          </a:xfrm>
        </p:grpSpPr>
        <p:sp>
          <p:nvSpPr>
            <p:cNvPr name="Freeform 27" id="27"/>
            <p:cNvSpPr/>
            <p:nvPr/>
          </p:nvSpPr>
          <p:spPr>
            <a:xfrm flipH="false" flipV="false" rot="0">
              <a:off x="0" y="0"/>
              <a:ext cx="3890010" cy="933327"/>
            </a:xfrm>
            <a:custGeom>
              <a:avLst/>
              <a:gdLst/>
              <a:ahLst/>
              <a:cxnLst/>
              <a:rect r="r" b="b" t="t" l="l"/>
              <a:pathLst>
                <a:path h="933327" w="3890010">
                  <a:moveTo>
                    <a:pt x="0" y="0"/>
                  </a:moveTo>
                  <a:lnTo>
                    <a:pt x="3890010" y="0"/>
                  </a:lnTo>
                  <a:lnTo>
                    <a:pt x="3890010" y="933327"/>
                  </a:lnTo>
                  <a:lnTo>
                    <a:pt x="0" y="933327"/>
                  </a:lnTo>
                  <a:close/>
                </a:path>
              </a:pathLst>
            </a:custGeom>
            <a:solidFill>
              <a:srgbClr val="014A93"/>
            </a:solidFill>
          </p:spPr>
        </p:sp>
        <p:sp>
          <p:nvSpPr>
            <p:cNvPr name="TextBox 28" id="28"/>
            <p:cNvSpPr txBox="true"/>
            <p:nvPr/>
          </p:nvSpPr>
          <p:spPr>
            <a:xfrm>
              <a:off x="0" y="0"/>
              <a:ext cx="3890010" cy="933376"/>
            </a:xfrm>
            <a:prstGeom prst="rect">
              <a:avLst/>
            </a:prstGeom>
          </p:spPr>
          <p:txBody>
            <a:bodyPr anchor="t" rtlCol="false" tIns="127000" lIns="127000" bIns="127000" rIns="127000"/>
            <a:lstStyle/>
            <a:p>
              <a:pPr algn="l">
                <a:lnSpc>
                  <a:spcPts val="3240"/>
                </a:lnSpc>
              </a:pPr>
              <a:r>
                <a:rPr lang="en-US" sz="2700" b="true">
                  <a:solidFill>
                    <a:srgbClr val="FFFFFF"/>
                  </a:solidFill>
                  <a:latin typeface="Aptos Bold"/>
                  <a:ea typeface="Aptos Bold"/>
                  <a:cs typeface="Aptos Bold"/>
                  <a:sym typeface="Aptos Bold"/>
                </a:rPr>
                <a:t>Fiji</a:t>
              </a:r>
            </a:p>
          </p:txBody>
        </p:sp>
      </p:grpSp>
      <p:sp>
        <p:nvSpPr>
          <p:cNvPr name="AutoShape 29" id="29"/>
          <p:cNvSpPr/>
          <p:nvPr/>
        </p:nvSpPr>
        <p:spPr>
          <a:xfrm flipV="true">
            <a:off x="14929062" y="6156500"/>
            <a:ext cx="1384929" cy="1546866"/>
          </a:xfrm>
          <a:prstGeom prst="line">
            <a:avLst/>
          </a:prstGeom>
          <a:ln cap="rnd" w="19050">
            <a:solidFill>
              <a:srgbClr val="014A93"/>
            </a:solidFill>
            <a:prstDash val="solid"/>
            <a:headEnd type="none" len="sm" w="sm"/>
            <a:tailEnd type="none" len="sm" w="sm"/>
          </a:ln>
        </p:spPr>
      </p:sp>
      <p:grpSp>
        <p:nvGrpSpPr>
          <p:cNvPr name="Group 30" id="30"/>
          <p:cNvGrpSpPr/>
          <p:nvPr/>
        </p:nvGrpSpPr>
        <p:grpSpPr>
          <a:xfrm rot="0">
            <a:off x="14566511" y="3229911"/>
            <a:ext cx="2917508" cy="3569447"/>
            <a:chOff x="0" y="0"/>
            <a:chExt cx="3890010" cy="4759263"/>
          </a:xfrm>
        </p:grpSpPr>
        <p:sp>
          <p:nvSpPr>
            <p:cNvPr name="Freeform 31" id="31"/>
            <p:cNvSpPr/>
            <p:nvPr/>
          </p:nvSpPr>
          <p:spPr>
            <a:xfrm flipH="false" flipV="false" rot="0">
              <a:off x="0" y="0"/>
              <a:ext cx="3890010" cy="4759276"/>
            </a:xfrm>
            <a:custGeom>
              <a:avLst/>
              <a:gdLst/>
              <a:ahLst/>
              <a:cxnLst/>
              <a:rect r="r" b="b" t="t" l="l"/>
              <a:pathLst>
                <a:path h="4759276" w="3890010">
                  <a:moveTo>
                    <a:pt x="0" y="0"/>
                  </a:moveTo>
                  <a:lnTo>
                    <a:pt x="3890010" y="0"/>
                  </a:lnTo>
                  <a:lnTo>
                    <a:pt x="3890010" y="4759276"/>
                  </a:lnTo>
                  <a:lnTo>
                    <a:pt x="0" y="4759276"/>
                  </a:lnTo>
                  <a:close/>
                </a:path>
              </a:pathLst>
            </a:custGeom>
            <a:solidFill>
              <a:srgbClr val="E1FDFF"/>
            </a:solidFill>
          </p:spPr>
        </p:sp>
        <p:sp>
          <p:nvSpPr>
            <p:cNvPr name="TextBox 32" id="32"/>
            <p:cNvSpPr txBox="true"/>
            <p:nvPr/>
          </p:nvSpPr>
          <p:spPr>
            <a:xfrm>
              <a:off x="0" y="38100"/>
              <a:ext cx="3890010" cy="4721163"/>
            </a:xfrm>
            <a:prstGeom prst="rect">
              <a:avLst/>
            </a:prstGeom>
          </p:spPr>
          <p:txBody>
            <a:bodyPr anchor="t" rtlCol="false" tIns="127000" lIns="127000" bIns="127000" rIns="127000"/>
            <a:lstStyle/>
            <a:p>
              <a:pPr algn="l">
                <a:lnSpc>
                  <a:spcPts val="2400"/>
                </a:lnSpc>
              </a:pPr>
              <a:r>
                <a:rPr lang="en-US" b="true" sz="2400">
                  <a:solidFill>
                    <a:srgbClr val="014A93"/>
                  </a:solidFill>
                  <a:latin typeface="Aptos Bold"/>
                  <a:ea typeface="Aptos Bold"/>
                  <a:cs typeface="Aptos Bold"/>
                  <a:sym typeface="Aptos Bold"/>
                </a:rPr>
                <a:t>PROJECTS</a:t>
              </a:r>
            </a:p>
            <a:p>
              <a:pPr algn="l" marL="453390" indent="-226695" lvl="1">
                <a:lnSpc>
                  <a:spcPts val="2100"/>
                </a:lnSpc>
                <a:buFont typeface="Arial"/>
                <a:buChar char="•"/>
              </a:pPr>
              <a:r>
                <a:rPr lang="en-US" sz="2100">
                  <a:solidFill>
                    <a:srgbClr val="000000"/>
                  </a:solidFill>
                  <a:latin typeface="Aptos"/>
                  <a:ea typeface="Aptos"/>
                  <a:cs typeface="Aptos"/>
                  <a:sym typeface="Aptos"/>
                </a:rPr>
                <a:t>Community training and social work</a:t>
              </a:r>
            </a:p>
            <a:p>
              <a:pPr algn="l" marL="453390" indent="-226695" lvl="1">
                <a:lnSpc>
                  <a:spcPts val="2100"/>
                </a:lnSpc>
                <a:buFont typeface="Arial"/>
                <a:buChar char="•"/>
              </a:pPr>
              <a:r>
                <a:rPr lang="en-US" sz="2100">
                  <a:solidFill>
                    <a:srgbClr val="000000"/>
                  </a:solidFill>
                  <a:latin typeface="Aptos"/>
                  <a:ea typeface="Aptos"/>
                  <a:cs typeface="Aptos"/>
                  <a:sym typeface="Aptos"/>
                </a:rPr>
                <a:t>Empowering Persons with Psychosocial Disabilities: a pathway to economic independence</a:t>
              </a:r>
            </a:p>
            <a:p>
              <a:pPr algn="l">
                <a:lnSpc>
                  <a:spcPts val="2100"/>
                </a:lnSpc>
              </a:pPr>
            </a:p>
          </p:txBody>
        </p:sp>
      </p:grpSp>
      <p:grpSp>
        <p:nvGrpSpPr>
          <p:cNvPr name="Group 33" id="33"/>
          <p:cNvGrpSpPr/>
          <p:nvPr/>
        </p:nvGrpSpPr>
        <p:grpSpPr>
          <a:xfrm rot="0">
            <a:off x="8433058" y="6929933"/>
            <a:ext cx="3295595" cy="3302747"/>
            <a:chOff x="0" y="0"/>
            <a:chExt cx="4394126" cy="4403663"/>
          </a:xfrm>
        </p:grpSpPr>
        <p:sp>
          <p:nvSpPr>
            <p:cNvPr name="Freeform 34" id="34"/>
            <p:cNvSpPr/>
            <p:nvPr/>
          </p:nvSpPr>
          <p:spPr>
            <a:xfrm flipH="false" flipV="false" rot="0">
              <a:off x="0" y="0"/>
              <a:ext cx="4394126" cy="4403676"/>
            </a:xfrm>
            <a:custGeom>
              <a:avLst/>
              <a:gdLst/>
              <a:ahLst/>
              <a:cxnLst/>
              <a:rect r="r" b="b" t="t" l="l"/>
              <a:pathLst>
                <a:path h="4403676" w="4394126">
                  <a:moveTo>
                    <a:pt x="0" y="0"/>
                  </a:moveTo>
                  <a:lnTo>
                    <a:pt x="4394126" y="0"/>
                  </a:lnTo>
                  <a:lnTo>
                    <a:pt x="4394126" y="4403676"/>
                  </a:lnTo>
                  <a:lnTo>
                    <a:pt x="0" y="4403676"/>
                  </a:lnTo>
                  <a:close/>
                </a:path>
              </a:pathLst>
            </a:custGeom>
            <a:solidFill>
              <a:srgbClr val="E1FDFF"/>
            </a:solidFill>
          </p:spPr>
        </p:sp>
        <p:sp>
          <p:nvSpPr>
            <p:cNvPr name="TextBox 35" id="35"/>
            <p:cNvSpPr txBox="true"/>
            <p:nvPr/>
          </p:nvSpPr>
          <p:spPr>
            <a:xfrm>
              <a:off x="0" y="38100"/>
              <a:ext cx="4394126" cy="4365563"/>
            </a:xfrm>
            <a:prstGeom prst="rect">
              <a:avLst/>
            </a:prstGeom>
          </p:spPr>
          <p:txBody>
            <a:bodyPr anchor="t" rtlCol="false" tIns="127000" lIns="127000" bIns="127000" rIns="127000"/>
            <a:lstStyle/>
            <a:p>
              <a:pPr algn="l">
                <a:lnSpc>
                  <a:spcPts val="2400"/>
                </a:lnSpc>
              </a:pPr>
              <a:r>
                <a:rPr lang="en-US" b="true" sz="2400">
                  <a:solidFill>
                    <a:srgbClr val="014A93"/>
                  </a:solidFill>
                  <a:latin typeface="Aptos Bold"/>
                  <a:ea typeface="Aptos Bold"/>
                  <a:cs typeface="Aptos Bold"/>
                  <a:sym typeface="Aptos Bold"/>
                </a:rPr>
                <a:t>PROJECTS</a:t>
              </a:r>
            </a:p>
            <a:p>
              <a:pPr algn="l" marL="453390" indent="-226695" lvl="1">
                <a:lnSpc>
                  <a:spcPts val="2100"/>
                </a:lnSpc>
                <a:buFont typeface="Arial"/>
                <a:buChar char="•"/>
              </a:pPr>
              <a:r>
                <a:rPr lang="en-US" sz="2100">
                  <a:solidFill>
                    <a:srgbClr val="000000"/>
                  </a:solidFill>
                  <a:latin typeface="Aptos"/>
                  <a:ea typeface="Aptos"/>
                  <a:cs typeface="Aptos"/>
                  <a:sym typeface="Aptos"/>
                </a:rPr>
                <a:t>No Interest Loan scheme</a:t>
              </a:r>
            </a:p>
            <a:p>
              <a:pPr algn="l" marL="453390" indent="-226695" lvl="1">
                <a:lnSpc>
                  <a:spcPts val="2100"/>
                </a:lnSpc>
                <a:buFont typeface="Arial"/>
                <a:buChar char="•"/>
              </a:pPr>
              <a:r>
                <a:rPr lang="en-US" sz="2100">
                  <a:solidFill>
                    <a:srgbClr val="000000"/>
                  </a:solidFill>
                  <a:latin typeface="Aptos"/>
                  <a:ea typeface="Aptos"/>
                  <a:cs typeface="Aptos"/>
                  <a:sym typeface="Aptos"/>
                </a:rPr>
                <a:t>Financial Counselling</a:t>
              </a:r>
            </a:p>
            <a:p>
              <a:pPr algn="l" marL="453390" indent="-226695" lvl="1">
                <a:lnSpc>
                  <a:spcPts val="2100"/>
                </a:lnSpc>
                <a:buFont typeface="Arial"/>
                <a:buChar char="•"/>
              </a:pPr>
              <a:r>
                <a:rPr lang="en-US" sz="2100">
                  <a:solidFill>
                    <a:srgbClr val="000000"/>
                  </a:solidFill>
                  <a:latin typeface="Aptos"/>
                  <a:ea typeface="Aptos"/>
                  <a:cs typeface="Aptos"/>
                  <a:sym typeface="Aptos"/>
                </a:rPr>
                <a:t>Financial Literacy</a:t>
              </a:r>
            </a:p>
            <a:p>
              <a:pPr algn="l" marL="453390" indent="-226695" lvl="1">
                <a:lnSpc>
                  <a:spcPts val="2100"/>
                </a:lnSpc>
                <a:buFont typeface="Arial"/>
                <a:buChar char="•"/>
              </a:pPr>
              <a:r>
                <a:rPr lang="en-US" sz="2100">
                  <a:solidFill>
                    <a:srgbClr val="000000"/>
                  </a:solidFill>
                  <a:latin typeface="Aptos"/>
                  <a:ea typeface="Aptos"/>
                  <a:cs typeface="Aptos"/>
                  <a:sym typeface="Aptos"/>
                </a:rPr>
                <a:t>First Nations tertiary Scholarships Program</a:t>
              </a:r>
            </a:p>
            <a:p>
              <a:pPr algn="l" marL="453390" indent="-226695" lvl="1">
                <a:lnSpc>
                  <a:spcPts val="2100"/>
                </a:lnSpc>
                <a:buFont typeface="Arial"/>
                <a:buChar char="•"/>
              </a:pPr>
              <a:r>
                <a:rPr lang="en-US" sz="2100">
                  <a:solidFill>
                    <a:srgbClr val="000000"/>
                  </a:solidFill>
                  <a:latin typeface="Aptos"/>
                  <a:ea typeface="Aptos"/>
                  <a:cs typeface="Aptos"/>
                  <a:sym typeface="Aptos"/>
                </a:rPr>
                <a:t>Community Grants Programs</a:t>
              </a:r>
            </a:p>
            <a:p>
              <a:pPr algn="l" marL="453390" indent="-226695" lvl="1">
                <a:lnSpc>
                  <a:spcPts val="2100"/>
                </a:lnSpc>
                <a:buFont typeface="Arial"/>
                <a:buChar char="•"/>
              </a:pPr>
              <a:r>
                <a:rPr lang="en-US" sz="2100">
                  <a:solidFill>
                    <a:srgbClr val="000000"/>
                  </a:solidFill>
                  <a:latin typeface="Aptos"/>
                  <a:ea typeface="Aptos"/>
                  <a:cs typeface="Aptos"/>
                  <a:sym typeface="Aptos"/>
                </a:rPr>
                <a:t>Equine Assisted Learning</a:t>
              </a:r>
            </a:p>
          </p:txBody>
        </p:sp>
      </p:grpSp>
      <p:grpSp>
        <p:nvGrpSpPr>
          <p:cNvPr name="Group 36" id="36"/>
          <p:cNvGrpSpPr/>
          <p:nvPr/>
        </p:nvGrpSpPr>
        <p:grpSpPr>
          <a:xfrm rot="0">
            <a:off x="530023" y="1316935"/>
            <a:ext cx="3579900" cy="2704431"/>
            <a:chOff x="0" y="0"/>
            <a:chExt cx="3890010" cy="2938703"/>
          </a:xfrm>
        </p:grpSpPr>
        <p:sp>
          <p:nvSpPr>
            <p:cNvPr name="Freeform 37" id="37"/>
            <p:cNvSpPr/>
            <p:nvPr/>
          </p:nvSpPr>
          <p:spPr>
            <a:xfrm flipH="false" flipV="false" rot="0">
              <a:off x="0" y="0"/>
              <a:ext cx="3890010" cy="2938716"/>
            </a:xfrm>
            <a:custGeom>
              <a:avLst/>
              <a:gdLst/>
              <a:ahLst/>
              <a:cxnLst/>
              <a:rect r="r" b="b" t="t" l="l"/>
              <a:pathLst>
                <a:path h="2938716" w="3890010">
                  <a:moveTo>
                    <a:pt x="0" y="0"/>
                  </a:moveTo>
                  <a:lnTo>
                    <a:pt x="3890010" y="0"/>
                  </a:lnTo>
                  <a:lnTo>
                    <a:pt x="3890010" y="2938716"/>
                  </a:lnTo>
                  <a:lnTo>
                    <a:pt x="0" y="2938716"/>
                  </a:lnTo>
                  <a:close/>
                </a:path>
              </a:pathLst>
            </a:custGeom>
            <a:solidFill>
              <a:srgbClr val="E1FDFF"/>
            </a:solidFill>
          </p:spPr>
        </p:sp>
        <p:sp>
          <p:nvSpPr>
            <p:cNvPr name="TextBox 38" id="38"/>
            <p:cNvSpPr txBox="true"/>
            <p:nvPr/>
          </p:nvSpPr>
          <p:spPr>
            <a:xfrm>
              <a:off x="0" y="38100"/>
              <a:ext cx="3890010" cy="2900603"/>
            </a:xfrm>
            <a:prstGeom prst="rect">
              <a:avLst/>
            </a:prstGeom>
          </p:spPr>
          <p:txBody>
            <a:bodyPr anchor="t" rtlCol="false" tIns="127000" lIns="127000" bIns="127000" rIns="127000"/>
            <a:lstStyle/>
            <a:p>
              <a:pPr algn="l">
                <a:lnSpc>
                  <a:spcPts val="2400"/>
                </a:lnSpc>
              </a:pPr>
              <a:r>
                <a:rPr lang="en-US" b="true" sz="2400">
                  <a:solidFill>
                    <a:srgbClr val="014A93"/>
                  </a:solidFill>
                  <a:latin typeface="Aptos Bold"/>
                  <a:ea typeface="Aptos Bold"/>
                  <a:cs typeface="Aptos Bold"/>
                  <a:sym typeface="Aptos Bold"/>
                </a:rPr>
                <a:t>WHAT DOES MARY MACKILLOP TODAY DO?</a:t>
              </a:r>
            </a:p>
            <a:p>
              <a:pPr algn="l">
                <a:lnSpc>
                  <a:spcPts val="2100"/>
                </a:lnSpc>
              </a:pPr>
            </a:p>
            <a:p>
              <a:pPr algn="l" marL="453390" indent="-226695" lvl="1">
                <a:lnSpc>
                  <a:spcPts val="2100"/>
                </a:lnSpc>
                <a:buFont typeface="Arial"/>
                <a:buChar char="•"/>
              </a:pPr>
              <a:r>
                <a:rPr lang="en-US" sz="2100">
                  <a:solidFill>
                    <a:srgbClr val="000000"/>
                  </a:solidFill>
                  <a:latin typeface="Aptos"/>
                  <a:ea typeface="Aptos"/>
                  <a:cs typeface="Aptos"/>
                  <a:sym typeface="Aptos"/>
                </a:rPr>
                <a:t>Advocates for fair access to education</a:t>
              </a:r>
            </a:p>
            <a:p>
              <a:pPr algn="l" marL="453390" indent="-226695" lvl="1">
                <a:lnSpc>
                  <a:spcPts val="2100"/>
                </a:lnSpc>
                <a:buFont typeface="Arial"/>
                <a:buChar char="•"/>
              </a:pPr>
              <a:r>
                <a:rPr lang="en-US" sz="2100">
                  <a:solidFill>
                    <a:srgbClr val="000000"/>
                  </a:solidFill>
                  <a:latin typeface="Aptos"/>
                  <a:ea typeface="Aptos"/>
                  <a:cs typeface="Aptos"/>
                  <a:sym typeface="Aptos"/>
                </a:rPr>
                <a:t>Works with communities to create lasting change</a:t>
              </a:r>
            </a:p>
          </p:txBody>
        </p:sp>
      </p:grpSp>
      <p:sp>
        <p:nvSpPr>
          <p:cNvPr name="TextBox 39" id="39"/>
          <p:cNvSpPr txBox="true"/>
          <p:nvPr/>
        </p:nvSpPr>
        <p:spPr>
          <a:xfrm rot="0">
            <a:off x="17531581" y="9759813"/>
            <a:ext cx="152400" cy="180975"/>
          </a:xfrm>
          <a:prstGeom prst="rect">
            <a:avLst/>
          </a:prstGeom>
        </p:spPr>
        <p:txBody>
          <a:bodyPr anchor="t" rtlCol="false" tIns="0" lIns="0" bIns="0" rIns="0" wrap="none">
            <a:spAutoFit/>
          </a:bodyPr>
          <a:lstStyle/>
          <a:p>
            <a:pPr algn="r">
              <a:lnSpc>
                <a:spcPts val="2239"/>
              </a:lnSpc>
              <a:spcBef>
                <a:spcPct val="0"/>
              </a:spcBef>
            </a:pPr>
            <a:r>
              <a:rPr lang="en-US" sz="1599">
                <a:solidFill>
                  <a:srgbClr val="000000"/>
                </a:solidFill>
                <a:latin typeface="Montserrat"/>
                <a:ea typeface="Montserrat"/>
                <a:cs typeface="Montserrat"/>
                <a:sym typeface="Montserrat"/>
              </a:rPr>
              <a:t>6</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7384" y="0"/>
            <a:ext cx="18315384" cy="985838"/>
            <a:chOff x="0" y="0"/>
            <a:chExt cx="24420512" cy="1314450"/>
          </a:xfrm>
        </p:grpSpPr>
        <p:sp>
          <p:nvSpPr>
            <p:cNvPr name="Freeform 3" id="3"/>
            <p:cNvSpPr/>
            <p:nvPr/>
          </p:nvSpPr>
          <p:spPr>
            <a:xfrm flipH="false" flipV="false" rot="0">
              <a:off x="0" y="0"/>
              <a:ext cx="24420576" cy="1314450"/>
            </a:xfrm>
            <a:custGeom>
              <a:avLst/>
              <a:gdLst/>
              <a:ahLst/>
              <a:cxnLst/>
              <a:rect r="r" b="b" t="t" l="l"/>
              <a:pathLst>
                <a:path h="1314450" w="24420576">
                  <a:moveTo>
                    <a:pt x="0" y="0"/>
                  </a:moveTo>
                  <a:lnTo>
                    <a:pt x="24420576" y="0"/>
                  </a:lnTo>
                  <a:lnTo>
                    <a:pt x="24420576" y="1314450"/>
                  </a:lnTo>
                  <a:lnTo>
                    <a:pt x="0" y="1314450"/>
                  </a:lnTo>
                  <a:lnTo>
                    <a:pt x="0" y="0"/>
                  </a:lnTo>
                  <a:close/>
                </a:path>
              </a:pathLst>
            </a:custGeom>
            <a:blipFill>
              <a:blip r:embed="rId2"/>
              <a:stretch>
                <a:fillRect l="0" t="-442668" r="-17" b="-620932"/>
              </a:stretch>
            </a:blipFill>
          </p:spPr>
        </p:sp>
      </p:grpSp>
      <p:grpSp>
        <p:nvGrpSpPr>
          <p:cNvPr name="Group 4" id="4"/>
          <p:cNvGrpSpPr/>
          <p:nvPr/>
        </p:nvGrpSpPr>
        <p:grpSpPr>
          <a:xfrm rot="0">
            <a:off x="502444" y="0"/>
            <a:ext cx="11558588" cy="985839"/>
            <a:chOff x="0" y="0"/>
            <a:chExt cx="15411450" cy="1314452"/>
          </a:xfrm>
        </p:grpSpPr>
        <p:sp>
          <p:nvSpPr>
            <p:cNvPr name="Freeform 5" id="5"/>
            <p:cNvSpPr/>
            <p:nvPr/>
          </p:nvSpPr>
          <p:spPr>
            <a:xfrm flipH="false" flipV="false" rot="0">
              <a:off x="0" y="0"/>
              <a:ext cx="15411450" cy="1314454"/>
            </a:xfrm>
            <a:custGeom>
              <a:avLst/>
              <a:gdLst/>
              <a:ahLst/>
              <a:cxnLst/>
              <a:rect r="r" b="b" t="t" l="l"/>
              <a:pathLst>
                <a:path h="1314454" w="15411450">
                  <a:moveTo>
                    <a:pt x="0" y="0"/>
                  </a:moveTo>
                  <a:lnTo>
                    <a:pt x="15411450" y="0"/>
                  </a:lnTo>
                  <a:lnTo>
                    <a:pt x="15411450" y="1314454"/>
                  </a:lnTo>
                  <a:lnTo>
                    <a:pt x="0" y="1314454"/>
                  </a:lnTo>
                  <a:close/>
                </a:path>
              </a:pathLst>
            </a:custGeom>
            <a:blipFill>
              <a:blip r:embed="rId3">
                <a:alphaModFix amt="0"/>
              </a:blip>
              <a:stretch>
                <a:fillRect l="0" t="-178454" r="0" b="-178454"/>
              </a:stretch>
            </a:blipFill>
          </p:spPr>
        </p:sp>
        <p:sp>
          <p:nvSpPr>
            <p:cNvPr name="TextBox 6" id="6"/>
            <p:cNvSpPr txBox="true"/>
            <p:nvPr/>
          </p:nvSpPr>
          <p:spPr>
            <a:xfrm>
              <a:off x="0" y="66675"/>
              <a:ext cx="15411450" cy="1247777"/>
            </a:xfrm>
            <a:prstGeom prst="rect">
              <a:avLst/>
            </a:prstGeom>
          </p:spPr>
          <p:txBody>
            <a:bodyPr anchor="ctr" rtlCol="false" tIns="0" lIns="0" bIns="0" rIns="0"/>
            <a:lstStyle/>
            <a:p>
              <a:pPr algn="l">
                <a:lnSpc>
                  <a:spcPts val="5184"/>
                </a:lnSpc>
              </a:pPr>
              <a:r>
                <a:rPr lang="en-US" b="true" sz="4800" spc="-225">
                  <a:solidFill>
                    <a:srgbClr val="FFFFFF"/>
                  </a:solidFill>
                  <a:latin typeface="Aptos Bold"/>
                  <a:ea typeface="Aptos Bold"/>
                  <a:cs typeface="Aptos Bold"/>
                  <a:sym typeface="Aptos Bold"/>
                </a:rPr>
                <a:t>Be Fierce for Fair </a:t>
              </a:r>
            </a:p>
          </p:txBody>
        </p:sp>
      </p:grpSp>
      <p:grpSp>
        <p:nvGrpSpPr>
          <p:cNvPr name="Group 7" id="7"/>
          <p:cNvGrpSpPr/>
          <p:nvPr/>
        </p:nvGrpSpPr>
        <p:grpSpPr>
          <a:xfrm rot="0">
            <a:off x="6460331" y="1371600"/>
            <a:ext cx="11270456" cy="8092173"/>
            <a:chOff x="0" y="0"/>
            <a:chExt cx="15027275" cy="10789564"/>
          </a:xfrm>
        </p:grpSpPr>
        <p:sp>
          <p:nvSpPr>
            <p:cNvPr name="Freeform 8" id="8"/>
            <p:cNvSpPr/>
            <p:nvPr/>
          </p:nvSpPr>
          <p:spPr>
            <a:xfrm flipH="false" flipV="false" rot="0">
              <a:off x="0" y="0"/>
              <a:ext cx="15027275" cy="10789539"/>
            </a:xfrm>
            <a:custGeom>
              <a:avLst/>
              <a:gdLst/>
              <a:ahLst/>
              <a:cxnLst/>
              <a:rect r="r" b="b" t="t" l="l"/>
              <a:pathLst>
                <a:path h="10789539" w="15027275">
                  <a:moveTo>
                    <a:pt x="0" y="0"/>
                  </a:moveTo>
                  <a:lnTo>
                    <a:pt x="15027275" y="0"/>
                  </a:lnTo>
                  <a:lnTo>
                    <a:pt x="15027275" y="10789539"/>
                  </a:lnTo>
                  <a:lnTo>
                    <a:pt x="0" y="10789539"/>
                  </a:lnTo>
                  <a:close/>
                </a:path>
              </a:pathLst>
            </a:custGeom>
            <a:blipFill>
              <a:blip r:embed="rId4"/>
              <a:stretch>
                <a:fillRect l="-4095" t="0" r="-4095" b="0"/>
              </a:stretch>
            </a:blipFill>
          </p:spPr>
        </p:sp>
      </p:grpSp>
      <p:sp>
        <p:nvSpPr>
          <p:cNvPr name="TextBox 9" id="9"/>
          <p:cNvSpPr txBox="true"/>
          <p:nvPr/>
        </p:nvSpPr>
        <p:spPr>
          <a:xfrm rot="0">
            <a:off x="17531581" y="9759813"/>
            <a:ext cx="152400" cy="180975"/>
          </a:xfrm>
          <a:prstGeom prst="rect">
            <a:avLst/>
          </a:prstGeom>
        </p:spPr>
        <p:txBody>
          <a:bodyPr anchor="t" rtlCol="false" tIns="0" lIns="0" bIns="0" rIns="0" wrap="none">
            <a:spAutoFit/>
          </a:bodyPr>
          <a:lstStyle/>
          <a:p>
            <a:pPr algn="r">
              <a:lnSpc>
                <a:spcPts val="2239"/>
              </a:lnSpc>
              <a:spcBef>
                <a:spcPct val="0"/>
              </a:spcBef>
            </a:pPr>
            <a:r>
              <a:rPr lang="en-US" sz="1599">
                <a:solidFill>
                  <a:srgbClr val="000000"/>
                </a:solidFill>
                <a:latin typeface="Montserrat"/>
                <a:ea typeface="Montserrat"/>
                <a:cs typeface="Montserrat"/>
                <a:sym typeface="Montserrat"/>
              </a:rPr>
              <a:t>7</a:t>
            </a:r>
          </a:p>
        </p:txBody>
      </p:sp>
      <p:sp>
        <p:nvSpPr>
          <p:cNvPr name="TextBox 10" id="10"/>
          <p:cNvSpPr txBox="true"/>
          <p:nvPr/>
        </p:nvSpPr>
        <p:spPr>
          <a:xfrm rot="0">
            <a:off x="502444" y="1304925"/>
            <a:ext cx="5318422" cy="9629775"/>
          </a:xfrm>
          <a:prstGeom prst="rect">
            <a:avLst/>
          </a:prstGeom>
        </p:spPr>
        <p:txBody>
          <a:bodyPr anchor="t" rtlCol="false" tIns="0" lIns="0" bIns="0" rIns="0">
            <a:spAutoFit/>
          </a:bodyPr>
          <a:lstStyle/>
          <a:p>
            <a:pPr algn="l">
              <a:lnSpc>
                <a:spcPts val="3599"/>
              </a:lnSpc>
            </a:pPr>
            <a:r>
              <a:rPr lang="en-US" sz="2399" b="true">
                <a:solidFill>
                  <a:srgbClr val="014A93"/>
                </a:solidFill>
                <a:latin typeface="Aptos Bold"/>
                <a:ea typeface="Aptos Bold"/>
                <a:cs typeface="Aptos Bold"/>
                <a:sym typeface="Aptos Bold"/>
              </a:rPr>
              <a:t>THE NEED IN TIMOR-LESTE</a:t>
            </a:r>
          </a:p>
          <a:p>
            <a:pPr algn="l" marL="453390" indent="-226695" lvl="1">
              <a:lnSpc>
                <a:spcPts val="3150"/>
              </a:lnSpc>
              <a:buFont typeface="Arial"/>
              <a:buChar char="•"/>
            </a:pPr>
            <a:r>
              <a:rPr lang="en-US" sz="2100">
                <a:solidFill>
                  <a:srgbClr val="000000"/>
                </a:solidFill>
                <a:latin typeface="Aptos"/>
                <a:ea typeface="Aptos"/>
                <a:cs typeface="Aptos"/>
                <a:sym typeface="Aptos"/>
              </a:rPr>
              <a:t>Man</a:t>
            </a:r>
            <a:r>
              <a:rPr lang="en-US" sz="2100">
                <a:solidFill>
                  <a:srgbClr val="000000"/>
                </a:solidFill>
                <a:latin typeface="Aptos"/>
                <a:ea typeface="Aptos"/>
                <a:cs typeface="Aptos"/>
                <a:sym typeface="Aptos"/>
              </a:rPr>
              <a:t>y people in Timor-Leste live </a:t>
            </a:r>
            <a:r>
              <a:rPr lang="en-US" sz="2100">
                <a:solidFill>
                  <a:srgbClr val="000000"/>
                </a:solidFill>
                <a:latin typeface="Aptos"/>
                <a:ea typeface="Aptos"/>
                <a:cs typeface="Aptos"/>
                <a:sym typeface="Aptos"/>
              </a:rPr>
              <a:t>in poverty without access to</a:t>
            </a:r>
            <a:r>
              <a:rPr lang="en-US" sz="2100">
                <a:solidFill>
                  <a:srgbClr val="000000"/>
                </a:solidFill>
                <a:latin typeface="Aptos"/>
                <a:ea typeface="Aptos"/>
                <a:cs typeface="Aptos"/>
                <a:sym typeface="Aptos"/>
              </a:rPr>
              <a:t> educat</a:t>
            </a:r>
            <a:r>
              <a:rPr lang="en-US" sz="2100">
                <a:solidFill>
                  <a:srgbClr val="000000"/>
                </a:solidFill>
                <a:latin typeface="Aptos"/>
                <a:ea typeface="Aptos"/>
                <a:cs typeface="Aptos"/>
                <a:sym typeface="Aptos"/>
              </a:rPr>
              <a:t>ion.</a:t>
            </a:r>
          </a:p>
          <a:p>
            <a:pPr algn="l" marL="453390" indent="-226695" lvl="1">
              <a:lnSpc>
                <a:spcPts val="3150"/>
              </a:lnSpc>
              <a:buFont typeface="Arial"/>
              <a:buChar char="•"/>
            </a:pPr>
            <a:r>
              <a:rPr lang="en-US" sz="2100">
                <a:solidFill>
                  <a:srgbClr val="000000"/>
                </a:solidFill>
                <a:latin typeface="Aptos"/>
                <a:ea typeface="Aptos"/>
                <a:cs typeface="Aptos"/>
                <a:sym typeface="Aptos"/>
              </a:rPr>
              <a:t>Schools don’t have many resources.</a:t>
            </a:r>
          </a:p>
          <a:p>
            <a:pPr algn="l" marL="453390" indent="-226695" lvl="1">
              <a:lnSpc>
                <a:spcPts val="3150"/>
              </a:lnSpc>
              <a:buFont typeface="Arial"/>
              <a:buChar char="•"/>
            </a:pPr>
            <a:r>
              <a:rPr lang="en-US" sz="2100">
                <a:solidFill>
                  <a:srgbClr val="000000"/>
                </a:solidFill>
                <a:latin typeface="Aptos"/>
                <a:ea typeface="Aptos"/>
                <a:cs typeface="Aptos"/>
                <a:sym typeface="Aptos"/>
              </a:rPr>
              <a:t>Many teachers have had limited education themselves, and some work as volunteers.</a:t>
            </a:r>
          </a:p>
          <a:p>
            <a:pPr algn="l">
              <a:lnSpc>
                <a:spcPts val="3150"/>
              </a:lnSpc>
            </a:pPr>
          </a:p>
          <a:p>
            <a:pPr algn="l">
              <a:lnSpc>
                <a:spcPts val="3150"/>
              </a:lnSpc>
            </a:pPr>
            <a:r>
              <a:rPr lang="en-US" sz="2100" b="true">
                <a:solidFill>
                  <a:srgbClr val="014A93"/>
                </a:solidFill>
                <a:latin typeface="Aptos Bold"/>
                <a:ea typeface="Aptos Bold"/>
                <a:cs typeface="Aptos Bold"/>
                <a:sym typeface="Aptos Bold"/>
              </a:rPr>
              <a:t>STUDENTS LIKE MARIA</a:t>
            </a:r>
          </a:p>
          <a:p>
            <a:pPr algn="l">
              <a:lnSpc>
                <a:spcPts val="3150"/>
              </a:lnSpc>
            </a:pPr>
          </a:p>
          <a:p>
            <a:pPr algn="l">
              <a:lnSpc>
                <a:spcPts val="3150"/>
              </a:lnSpc>
            </a:pPr>
            <a:r>
              <a:rPr lang="en-US" sz="2100">
                <a:solidFill>
                  <a:srgbClr val="000000"/>
                </a:solidFill>
                <a:latin typeface="Aptos"/>
                <a:ea typeface="Aptos"/>
                <a:cs typeface="Aptos"/>
                <a:sym typeface="Aptos"/>
              </a:rPr>
              <a:t>Nine years old and living with a visual disability, she makes the long walk to school every day,  guided by others along narrow paths and across rivers, because she loves to learn and refuses to be left behind. Her father Silveiro, who is also her teacher, says she comes home from school and asks whether she should eat first or study first. Maria is now in Grade 3, grasping ideas quickly and meeting every challenge with determination.</a:t>
            </a:r>
          </a:p>
          <a:p>
            <a:pPr algn="l">
              <a:lnSpc>
                <a:spcPts val="3150"/>
              </a:lnSpc>
            </a:pPr>
          </a:p>
          <a:p>
            <a:pPr algn="l">
              <a:lnSpc>
                <a:spcPts val="3150"/>
              </a:lnSpc>
            </a:pPr>
          </a:p>
          <a:p>
            <a:pPr algn="l">
              <a:lnSpc>
                <a:spcPts val="3150"/>
              </a:lnSpc>
            </a:pPr>
          </a:p>
          <a:p>
            <a:pPr algn="l">
              <a:lnSpc>
                <a:spcPts val="3150"/>
              </a:lnSpc>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7384" y="0"/>
            <a:ext cx="18315384" cy="985838"/>
            <a:chOff x="0" y="0"/>
            <a:chExt cx="24420512" cy="1314450"/>
          </a:xfrm>
        </p:grpSpPr>
        <p:sp>
          <p:nvSpPr>
            <p:cNvPr name="Freeform 3" id="3"/>
            <p:cNvSpPr/>
            <p:nvPr/>
          </p:nvSpPr>
          <p:spPr>
            <a:xfrm flipH="false" flipV="false" rot="0">
              <a:off x="0" y="0"/>
              <a:ext cx="24420576" cy="1314450"/>
            </a:xfrm>
            <a:custGeom>
              <a:avLst/>
              <a:gdLst/>
              <a:ahLst/>
              <a:cxnLst/>
              <a:rect r="r" b="b" t="t" l="l"/>
              <a:pathLst>
                <a:path h="1314450" w="24420576">
                  <a:moveTo>
                    <a:pt x="0" y="0"/>
                  </a:moveTo>
                  <a:lnTo>
                    <a:pt x="24420576" y="0"/>
                  </a:lnTo>
                  <a:lnTo>
                    <a:pt x="24420576" y="1314450"/>
                  </a:lnTo>
                  <a:lnTo>
                    <a:pt x="0" y="1314450"/>
                  </a:lnTo>
                  <a:lnTo>
                    <a:pt x="0" y="0"/>
                  </a:lnTo>
                  <a:close/>
                </a:path>
              </a:pathLst>
            </a:custGeom>
            <a:blipFill>
              <a:blip r:embed="rId2"/>
              <a:stretch>
                <a:fillRect l="0" t="-442668" r="-17" b="-620932"/>
              </a:stretch>
            </a:blipFill>
          </p:spPr>
        </p:sp>
      </p:grpSp>
      <p:grpSp>
        <p:nvGrpSpPr>
          <p:cNvPr name="Group 4" id="4"/>
          <p:cNvGrpSpPr/>
          <p:nvPr/>
        </p:nvGrpSpPr>
        <p:grpSpPr>
          <a:xfrm rot="0">
            <a:off x="502444" y="0"/>
            <a:ext cx="11558588" cy="985839"/>
            <a:chOff x="0" y="0"/>
            <a:chExt cx="15411450" cy="1314452"/>
          </a:xfrm>
        </p:grpSpPr>
        <p:sp>
          <p:nvSpPr>
            <p:cNvPr name="Freeform 5" id="5"/>
            <p:cNvSpPr/>
            <p:nvPr/>
          </p:nvSpPr>
          <p:spPr>
            <a:xfrm flipH="false" flipV="false" rot="0">
              <a:off x="0" y="0"/>
              <a:ext cx="15411450" cy="1314454"/>
            </a:xfrm>
            <a:custGeom>
              <a:avLst/>
              <a:gdLst/>
              <a:ahLst/>
              <a:cxnLst/>
              <a:rect r="r" b="b" t="t" l="l"/>
              <a:pathLst>
                <a:path h="1314454" w="15411450">
                  <a:moveTo>
                    <a:pt x="0" y="0"/>
                  </a:moveTo>
                  <a:lnTo>
                    <a:pt x="15411450" y="0"/>
                  </a:lnTo>
                  <a:lnTo>
                    <a:pt x="15411450" y="1314454"/>
                  </a:lnTo>
                  <a:lnTo>
                    <a:pt x="0" y="1314454"/>
                  </a:lnTo>
                  <a:close/>
                </a:path>
              </a:pathLst>
            </a:custGeom>
            <a:blipFill>
              <a:blip r:embed="rId3">
                <a:alphaModFix amt="0"/>
              </a:blip>
              <a:stretch>
                <a:fillRect l="0" t="-178454" r="0" b="-178454"/>
              </a:stretch>
            </a:blipFill>
          </p:spPr>
        </p:sp>
        <p:sp>
          <p:nvSpPr>
            <p:cNvPr name="TextBox 6" id="6"/>
            <p:cNvSpPr txBox="true"/>
            <p:nvPr/>
          </p:nvSpPr>
          <p:spPr>
            <a:xfrm>
              <a:off x="0" y="66675"/>
              <a:ext cx="15411450" cy="1247777"/>
            </a:xfrm>
            <a:prstGeom prst="rect">
              <a:avLst/>
            </a:prstGeom>
          </p:spPr>
          <p:txBody>
            <a:bodyPr anchor="ctr" rtlCol="false" tIns="0" lIns="0" bIns="0" rIns="0"/>
            <a:lstStyle/>
            <a:p>
              <a:pPr algn="l">
                <a:lnSpc>
                  <a:spcPts val="5184"/>
                </a:lnSpc>
              </a:pPr>
              <a:r>
                <a:rPr lang="en-US" b="true" sz="4800" spc="-225">
                  <a:solidFill>
                    <a:srgbClr val="FFFFFF"/>
                  </a:solidFill>
                  <a:latin typeface="Aptos Bold"/>
                  <a:ea typeface="Aptos Bold"/>
                  <a:cs typeface="Aptos Bold"/>
                  <a:sym typeface="Aptos Bold"/>
                </a:rPr>
                <a:t>Be Fierce for Fair </a:t>
              </a:r>
            </a:p>
          </p:txBody>
        </p:sp>
      </p:grpSp>
      <p:sp>
        <p:nvSpPr>
          <p:cNvPr name="TextBox 7" id="7"/>
          <p:cNvSpPr txBox="true"/>
          <p:nvPr/>
        </p:nvSpPr>
        <p:spPr>
          <a:xfrm rot="0">
            <a:off x="17531581" y="9759813"/>
            <a:ext cx="152400" cy="180975"/>
          </a:xfrm>
          <a:prstGeom prst="rect">
            <a:avLst/>
          </a:prstGeom>
        </p:spPr>
        <p:txBody>
          <a:bodyPr anchor="t" rtlCol="false" tIns="0" lIns="0" bIns="0" rIns="0" wrap="none">
            <a:spAutoFit/>
          </a:bodyPr>
          <a:lstStyle/>
          <a:p>
            <a:pPr algn="r">
              <a:lnSpc>
                <a:spcPts val="2239"/>
              </a:lnSpc>
              <a:spcBef>
                <a:spcPct val="0"/>
              </a:spcBef>
            </a:pPr>
            <a:r>
              <a:rPr lang="en-US" sz="1599">
                <a:solidFill>
                  <a:srgbClr val="000000"/>
                </a:solidFill>
                <a:latin typeface="Montserrat"/>
                <a:ea typeface="Montserrat"/>
                <a:cs typeface="Montserrat"/>
                <a:sym typeface="Montserrat"/>
              </a:rPr>
              <a:t>8</a:t>
            </a:r>
          </a:p>
        </p:txBody>
      </p:sp>
      <p:sp>
        <p:nvSpPr>
          <p:cNvPr name="TextBox 8" id="8"/>
          <p:cNvSpPr txBox="true"/>
          <p:nvPr/>
        </p:nvSpPr>
        <p:spPr>
          <a:xfrm rot="0">
            <a:off x="502444" y="1304925"/>
            <a:ext cx="5318422" cy="7587615"/>
          </a:xfrm>
          <a:prstGeom prst="rect">
            <a:avLst/>
          </a:prstGeom>
        </p:spPr>
        <p:txBody>
          <a:bodyPr anchor="t" rtlCol="false" tIns="0" lIns="0" bIns="0" rIns="0">
            <a:spAutoFit/>
          </a:bodyPr>
          <a:lstStyle/>
          <a:p>
            <a:pPr algn="l">
              <a:lnSpc>
                <a:spcPts val="3150"/>
              </a:lnSpc>
            </a:pPr>
            <a:r>
              <a:rPr lang="en-US" sz="2100" b="true">
                <a:solidFill>
                  <a:srgbClr val="014A93"/>
                </a:solidFill>
                <a:latin typeface="Aptos Bold"/>
                <a:ea typeface="Aptos Bold"/>
                <a:cs typeface="Aptos Bold"/>
                <a:sym typeface="Aptos Bold"/>
              </a:rPr>
              <a:t>STUDENTS LIKE MARIA</a:t>
            </a:r>
          </a:p>
          <a:p>
            <a:pPr algn="l">
              <a:lnSpc>
                <a:spcPts val="3150"/>
              </a:lnSpc>
            </a:pPr>
          </a:p>
          <a:p>
            <a:pPr algn="l">
              <a:lnSpc>
                <a:spcPts val="3150"/>
              </a:lnSpc>
            </a:pPr>
            <a:r>
              <a:rPr lang="en-US" sz="2100">
                <a:solidFill>
                  <a:srgbClr val="000000"/>
                </a:solidFill>
                <a:latin typeface="Aptos"/>
                <a:ea typeface="Aptos"/>
                <a:cs typeface="Aptos"/>
                <a:sym typeface="Aptos"/>
              </a:rPr>
              <a:t>Children like Maria are at the heart of the Mary MacKillop Today Inclusive Early Education Program. The program works with teachers and communities to create welcoming classrooms where every child can participate, learn and belong. It equips teachers with training and creative tools — including books, puppets, arts and crafts, and musical instruments — to help them teach in more inclusive and interactive ways. Local educators also work with families to build the confidence and skills to support children's learning at home.</a:t>
            </a:r>
          </a:p>
          <a:p>
            <a:pPr algn="l">
              <a:lnSpc>
                <a:spcPts val="3150"/>
              </a:lnSpc>
            </a:pPr>
          </a:p>
          <a:p>
            <a:pPr algn="l">
              <a:lnSpc>
                <a:spcPts val="3150"/>
              </a:lnSpc>
            </a:pPr>
          </a:p>
          <a:p>
            <a:pPr algn="l">
              <a:lnSpc>
                <a:spcPts val="3150"/>
              </a:lnSpc>
            </a:pPr>
          </a:p>
          <a:p>
            <a:pPr algn="l">
              <a:lnSpc>
                <a:spcPts val="3150"/>
              </a:lnSpc>
            </a:pPr>
          </a:p>
        </p:txBody>
      </p:sp>
      <p:pic>
        <p:nvPicPr>
          <p:cNvPr name="Picture 9" id="9"/>
          <p:cNvPicPr>
            <a:picLocks noChangeAspect="true"/>
          </p:cNvPicPr>
          <p:nvPr/>
        </p:nvPicPr>
        <p:blipFill>
          <a:blip r:embed="rId4"/>
          <a:stretch>
            <a:fillRect/>
          </a:stretch>
        </p:blipFill>
        <p:spPr>
          <a:xfrm rot="0">
            <a:off x="8102214" y="1143409"/>
            <a:ext cx="5547943" cy="4994510"/>
          </a:xfrm>
          <a:prstGeom prst="rect">
            <a:avLst/>
          </a:prstGeom>
        </p:spPr>
      </p:pic>
      <p:pic>
        <p:nvPicPr>
          <p:cNvPr name="Picture 10" id="10"/>
          <p:cNvPicPr>
            <a:picLocks noChangeAspect="true"/>
          </p:cNvPicPr>
          <p:nvPr/>
        </p:nvPicPr>
        <p:blipFill>
          <a:blip r:embed="rId5"/>
          <a:stretch>
            <a:fillRect/>
          </a:stretch>
        </p:blipFill>
        <p:spPr>
          <a:xfrm rot="1028674">
            <a:off x="9974761" y="3769347"/>
            <a:ext cx="5547943" cy="4994510"/>
          </a:xfrm>
          <a:prstGeom prst="rect">
            <a:avLst/>
          </a:prstGeom>
        </p:spPr>
      </p:pic>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27384" y="0"/>
            <a:ext cx="18315384" cy="985838"/>
            <a:chOff x="0" y="0"/>
            <a:chExt cx="24420512" cy="1314450"/>
          </a:xfrm>
        </p:grpSpPr>
        <p:sp>
          <p:nvSpPr>
            <p:cNvPr name="Freeform 3" id="3"/>
            <p:cNvSpPr/>
            <p:nvPr/>
          </p:nvSpPr>
          <p:spPr>
            <a:xfrm flipH="false" flipV="false" rot="0">
              <a:off x="0" y="0"/>
              <a:ext cx="24420576" cy="1314450"/>
            </a:xfrm>
            <a:custGeom>
              <a:avLst/>
              <a:gdLst/>
              <a:ahLst/>
              <a:cxnLst/>
              <a:rect r="r" b="b" t="t" l="l"/>
              <a:pathLst>
                <a:path h="1314450" w="24420576">
                  <a:moveTo>
                    <a:pt x="0" y="0"/>
                  </a:moveTo>
                  <a:lnTo>
                    <a:pt x="24420576" y="0"/>
                  </a:lnTo>
                  <a:lnTo>
                    <a:pt x="24420576" y="1314450"/>
                  </a:lnTo>
                  <a:lnTo>
                    <a:pt x="0" y="1314450"/>
                  </a:lnTo>
                  <a:lnTo>
                    <a:pt x="0" y="0"/>
                  </a:lnTo>
                  <a:close/>
                </a:path>
              </a:pathLst>
            </a:custGeom>
            <a:blipFill>
              <a:blip r:embed="rId2"/>
              <a:stretch>
                <a:fillRect l="0" t="-442668" r="-17" b="-620932"/>
              </a:stretch>
            </a:blipFill>
          </p:spPr>
        </p:sp>
      </p:grpSp>
      <p:grpSp>
        <p:nvGrpSpPr>
          <p:cNvPr name="Group 4" id="4"/>
          <p:cNvGrpSpPr/>
          <p:nvPr/>
        </p:nvGrpSpPr>
        <p:grpSpPr>
          <a:xfrm rot="0">
            <a:off x="502444" y="0"/>
            <a:ext cx="11558588" cy="985839"/>
            <a:chOff x="0" y="0"/>
            <a:chExt cx="15411450" cy="1314452"/>
          </a:xfrm>
        </p:grpSpPr>
        <p:sp>
          <p:nvSpPr>
            <p:cNvPr name="Freeform 5" id="5"/>
            <p:cNvSpPr/>
            <p:nvPr/>
          </p:nvSpPr>
          <p:spPr>
            <a:xfrm flipH="false" flipV="false" rot="0">
              <a:off x="0" y="0"/>
              <a:ext cx="15411450" cy="1314454"/>
            </a:xfrm>
            <a:custGeom>
              <a:avLst/>
              <a:gdLst/>
              <a:ahLst/>
              <a:cxnLst/>
              <a:rect r="r" b="b" t="t" l="l"/>
              <a:pathLst>
                <a:path h="1314454" w="15411450">
                  <a:moveTo>
                    <a:pt x="0" y="0"/>
                  </a:moveTo>
                  <a:lnTo>
                    <a:pt x="15411450" y="0"/>
                  </a:lnTo>
                  <a:lnTo>
                    <a:pt x="15411450" y="1314454"/>
                  </a:lnTo>
                  <a:lnTo>
                    <a:pt x="0" y="1314454"/>
                  </a:lnTo>
                  <a:close/>
                </a:path>
              </a:pathLst>
            </a:custGeom>
            <a:blipFill>
              <a:blip r:embed="rId3">
                <a:alphaModFix amt="0"/>
              </a:blip>
              <a:stretch>
                <a:fillRect l="0" t="-178454" r="0" b="-178454"/>
              </a:stretch>
            </a:blipFill>
          </p:spPr>
        </p:sp>
        <p:sp>
          <p:nvSpPr>
            <p:cNvPr name="TextBox 6" id="6"/>
            <p:cNvSpPr txBox="true"/>
            <p:nvPr/>
          </p:nvSpPr>
          <p:spPr>
            <a:xfrm>
              <a:off x="0" y="66675"/>
              <a:ext cx="15411450" cy="1247777"/>
            </a:xfrm>
            <a:prstGeom prst="rect">
              <a:avLst/>
            </a:prstGeom>
          </p:spPr>
          <p:txBody>
            <a:bodyPr anchor="ctr" rtlCol="false" tIns="0" lIns="0" bIns="0" rIns="0"/>
            <a:lstStyle/>
            <a:p>
              <a:pPr algn="l">
                <a:lnSpc>
                  <a:spcPts val="5184"/>
                </a:lnSpc>
              </a:pPr>
              <a:r>
                <a:rPr lang="en-US" b="true" sz="4800" spc="-225">
                  <a:solidFill>
                    <a:srgbClr val="FFFFFF"/>
                  </a:solidFill>
                  <a:latin typeface="Aptos Bold"/>
                  <a:ea typeface="Aptos Bold"/>
                  <a:cs typeface="Aptos Bold"/>
                  <a:sym typeface="Aptos Bold"/>
                </a:rPr>
                <a:t>Be Fierce for Fair </a:t>
              </a:r>
            </a:p>
          </p:txBody>
        </p:sp>
      </p:grpSp>
      <p:grpSp>
        <p:nvGrpSpPr>
          <p:cNvPr name="Group 7" id="7"/>
          <p:cNvGrpSpPr/>
          <p:nvPr/>
        </p:nvGrpSpPr>
        <p:grpSpPr>
          <a:xfrm rot="0">
            <a:off x="6460331" y="1371600"/>
            <a:ext cx="11270456" cy="8092173"/>
            <a:chOff x="0" y="0"/>
            <a:chExt cx="15027275" cy="10789564"/>
          </a:xfrm>
        </p:grpSpPr>
        <p:sp>
          <p:nvSpPr>
            <p:cNvPr name="Freeform 8" id="8"/>
            <p:cNvSpPr/>
            <p:nvPr/>
          </p:nvSpPr>
          <p:spPr>
            <a:xfrm flipH="false" flipV="false" rot="0">
              <a:off x="0" y="0"/>
              <a:ext cx="15027275" cy="10789539"/>
            </a:xfrm>
            <a:custGeom>
              <a:avLst/>
              <a:gdLst/>
              <a:ahLst/>
              <a:cxnLst/>
              <a:rect r="r" b="b" t="t" l="l"/>
              <a:pathLst>
                <a:path h="10789539" w="15027275">
                  <a:moveTo>
                    <a:pt x="0" y="0"/>
                  </a:moveTo>
                  <a:lnTo>
                    <a:pt x="15027275" y="0"/>
                  </a:lnTo>
                  <a:lnTo>
                    <a:pt x="15027275" y="10789539"/>
                  </a:lnTo>
                  <a:lnTo>
                    <a:pt x="0" y="10789539"/>
                  </a:lnTo>
                  <a:close/>
                </a:path>
              </a:pathLst>
            </a:custGeom>
            <a:blipFill>
              <a:blip r:embed="rId4"/>
              <a:stretch>
                <a:fillRect l="0" t="-42897" r="0" b="-42897"/>
              </a:stretch>
            </a:blipFill>
          </p:spPr>
        </p:sp>
      </p:grpSp>
      <p:sp>
        <p:nvSpPr>
          <p:cNvPr name="TextBox 9" id="9"/>
          <p:cNvSpPr txBox="true"/>
          <p:nvPr/>
        </p:nvSpPr>
        <p:spPr>
          <a:xfrm rot="0">
            <a:off x="17531581" y="9759813"/>
            <a:ext cx="152400" cy="180975"/>
          </a:xfrm>
          <a:prstGeom prst="rect">
            <a:avLst/>
          </a:prstGeom>
        </p:spPr>
        <p:txBody>
          <a:bodyPr anchor="t" rtlCol="false" tIns="0" lIns="0" bIns="0" rIns="0" wrap="none">
            <a:spAutoFit/>
          </a:bodyPr>
          <a:lstStyle/>
          <a:p>
            <a:pPr algn="r">
              <a:lnSpc>
                <a:spcPts val="2239"/>
              </a:lnSpc>
              <a:spcBef>
                <a:spcPct val="0"/>
              </a:spcBef>
            </a:pPr>
            <a:r>
              <a:rPr lang="en-US" sz="1599">
                <a:solidFill>
                  <a:srgbClr val="000000"/>
                </a:solidFill>
                <a:latin typeface="Montserrat"/>
                <a:ea typeface="Montserrat"/>
                <a:cs typeface="Montserrat"/>
                <a:sym typeface="Montserrat"/>
              </a:rPr>
              <a:t>9</a:t>
            </a:r>
          </a:p>
        </p:txBody>
      </p:sp>
      <p:sp>
        <p:nvSpPr>
          <p:cNvPr name="TextBox 10" id="10"/>
          <p:cNvSpPr txBox="true"/>
          <p:nvPr/>
        </p:nvSpPr>
        <p:spPr>
          <a:xfrm rot="0">
            <a:off x="502444" y="1304925"/>
            <a:ext cx="5318422" cy="2213610"/>
          </a:xfrm>
          <a:prstGeom prst="rect">
            <a:avLst/>
          </a:prstGeom>
        </p:spPr>
        <p:txBody>
          <a:bodyPr anchor="t" rtlCol="false" tIns="0" lIns="0" bIns="0" rIns="0">
            <a:spAutoFit/>
          </a:bodyPr>
          <a:lstStyle/>
          <a:p>
            <a:pPr algn="l">
              <a:lnSpc>
                <a:spcPts val="3599"/>
              </a:lnSpc>
            </a:pPr>
            <a:r>
              <a:rPr lang="en-US" b="true" sz="2399">
                <a:solidFill>
                  <a:srgbClr val="014A93"/>
                </a:solidFill>
                <a:latin typeface="Aptos Bold"/>
                <a:ea typeface="Aptos Bold"/>
                <a:cs typeface="Aptos Bold"/>
                <a:sym typeface="Aptos Bold"/>
              </a:rPr>
              <a:t>THIS AUGUST, LET’S BE FIERCE FOR FAIR AND FOLLOW THE EXAMPLE OF AUSTRALIA’S MOST LOVED SAINT AND STAND UP TO INJUSTICE WHEN WE SEE IT. </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DAHNQcC1zQ4</dc:identifier>
  <dcterms:modified xsi:type="dcterms:W3CDTF">2011-08-01T06:04:30Z</dcterms:modified>
  <cp:revision>1</cp:revision>
  <dc:title>MMT PowerPoint FEAST DAY 2026</dc:title>
</cp:coreProperties>
</file>