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8288000" cy="10287000"/>
  <p:notesSz cx="6858000" cy="9144000"/>
  <p:embeddedFontLst>
    <p:embeddedFont>
      <p:font typeface="Atkinson Hyperlegible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5AA0">
                <a:alpha val="100000"/>
              </a:srgbClr>
            </a:gs>
            <a:gs pos="50000">
              <a:srgbClr val="005AA0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48258" y="3148707"/>
            <a:ext cx="9427926" cy="6825818"/>
            <a:chOff x="0" y="0"/>
            <a:chExt cx="19050000" cy="13792200"/>
          </a:xfrm>
        </p:grpSpPr>
        <p:sp>
          <p:nvSpPr>
            <p:cNvPr id="3" name="Freeform 3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28448" y="2226714"/>
            <a:ext cx="10867545" cy="71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Timor-Leste Photos</a:t>
            </a:r>
          </a:p>
        </p:txBody>
      </p:sp>
      <p:sp>
        <p:nvSpPr>
          <p:cNvPr id="6" name="Freeform 6"/>
          <p:cNvSpPr/>
          <p:nvPr/>
        </p:nvSpPr>
        <p:spPr>
          <a:xfrm>
            <a:off x="926372" y="7910641"/>
            <a:ext cx="2043772" cy="2043772"/>
          </a:xfrm>
          <a:custGeom>
            <a:avLst/>
            <a:gdLst/>
            <a:ahLst/>
            <a:cxnLst/>
            <a:rect l="l" t="t" r="r" b="b"/>
            <a:pathLst>
              <a:path w="2043772" h="2043772">
                <a:moveTo>
                  <a:pt x="0" y="0"/>
                </a:moveTo>
                <a:lnTo>
                  <a:pt x="2043772" y="0"/>
                </a:lnTo>
                <a:lnTo>
                  <a:pt x="2043772" y="2043772"/>
                </a:lnTo>
                <a:lnTo>
                  <a:pt x="0" y="204377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 rot="4454011">
            <a:off x="12598784" y="2464800"/>
            <a:ext cx="5684881" cy="4835166"/>
          </a:xfrm>
          <a:custGeom>
            <a:avLst/>
            <a:gdLst/>
            <a:ahLst/>
            <a:cxnLst/>
            <a:rect l="l" t="t" r="r" b="b"/>
            <a:pathLst>
              <a:path w="5684881" h="4835166">
                <a:moveTo>
                  <a:pt x="0" y="0"/>
                </a:moveTo>
                <a:lnTo>
                  <a:pt x="5684880" y="0"/>
                </a:lnTo>
                <a:lnTo>
                  <a:pt x="5684880" y="4835166"/>
                </a:lnTo>
                <a:lnTo>
                  <a:pt x="0" y="483516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 rot="4968880" flipV="1">
            <a:off x="10875375" y="2600144"/>
            <a:ext cx="5409394" cy="4600856"/>
          </a:xfrm>
          <a:custGeom>
            <a:avLst/>
            <a:gdLst/>
            <a:ahLst/>
            <a:cxnLst/>
            <a:rect l="l" t="t" r="r" b="b"/>
            <a:pathLst>
              <a:path w="5409394" h="4600856">
                <a:moveTo>
                  <a:pt x="0" y="4600856"/>
                </a:moveTo>
                <a:lnTo>
                  <a:pt x="5409394" y="4600856"/>
                </a:lnTo>
                <a:lnTo>
                  <a:pt x="5409394" y="0"/>
                </a:lnTo>
                <a:lnTo>
                  <a:pt x="0" y="0"/>
                </a:lnTo>
                <a:lnTo>
                  <a:pt x="0" y="4600856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0959408" y="2574932"/>
            <a:ext cx="8781295" cy="10886174"/>
          </a:xfrm>
          <a:custGeom>
            <a:avLst/>
            <a:gdLst/>
            <a:ahLst/>
            <a:cxnLst/>
            <a:rect l="l" t="t" r="r" b="b"/>
            <a:pathLst>
              <a:path w="8781295" h="10886174">
                <a:moveTo>
                  <a:pt x="0" y="0"/>
                </a:moveTo>
                <a:lnTo>
                  <a:pt x="8781295" y="0"/>
                </a:lnTo>
                <a:lnTo>
                  <a:pt x="8781295" y="10886174"/>
                </a:lnTo>
                <a:lnTo>
                  <a:pt x="0" y="1088617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1842684" y="19980"/>
            <a:ext cx="9639072" cy="2601056"/>
          </a:xfrm>
          <a:custGeom>
            <a:avLst/>
            <a:gdLst/>
            <a:ahLst/>
            <a:cxnLst/>
            <a:rect l="l" t="t" r="r" b="b"/>
            <a:pathLst>
              <a:path w="9639072" h="2601056">
                <a:moveTo>
                  <a:pt x="0" y="0"/>
                </a:moveTo>
                <a:lnTo>
                  <a:pt x="9639073" y="0"/>
                </a:lnTo>
                <a:lnTo>
                  <a:pt x="9639073" y="2601055"/>
                </a:lnTo>
                <a:lnTo>
                  <a:pt x="0" y="260105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7432" y="979073"/>
            <a:ext cx="5873136" cy="8279227"/>
          </a:xfrm>
          <a:custGeom>
            <a:avLst/>
            <a:gdLst/>
            <a:ahLst/>
            <a:cxnLst/>
            <a:rect l="l" t="t" r="r" b="b"/>
            <a:pathLst>
              <a:path w="5873136" h="8279227">
                <a:moveTo>
                  <a:pt x="0" y="0"/>
                </a:moveTo>
                <a:lnTo>
                  <a:pt x="5873136" y="0"/>
                </a:lnTo>
                <a:lnTo>
                  <a:pt x="5873136" y="8279227"/>
                </a:lnTo>
                <a:lnTo>
                  <a:pt x="0" y="82792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0" y="979073"/>
            <a:ext cx="5873136" cy="8279227"/>
          </a:xfrm>
          <a:custGeom>
            <a:avLst/>
            <a:gdLst/>
            <a:ahLst/>
            <a:cxnLst/>
            <a:rect l="l" t="t" r="r" b="b"/>
            <a:pathLst>
              <a:path w="5873136" h="8279227">
                <a:moveTo>
                  <a:pt x="0" y="0"/>
                </a:moveTo>
                <a:lnTo>
                  <a:pt x="5873136" y="0"/>
                </a:lnTo>
                <a:lnTo>
                  <a:pt x="5873136" y="8279227"/>
                </a:lnTo>
                <a:lnTo>
                  <a:pt x="0" y="827922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2413943" y="1028700"/>
            <a:ext cx="5837931" cy="8229600"/>
          </a:xfrm>
          <a:custGeom>
            <a:avLst/>
            <a:gdLst/>
            <a:ahLst/>
            <a:cxnLst/>
            <a:rect l="l" t="t" r="r" b="b"/>
            <a:pathLst>
              <a:path w="5837931" h="8229600">
                <a:moveTo>
                  <a:pt x="0" y="0"/>
                </a:moveTo>
                <a:lnTo>
                  <a:pt x="5837931" y="0"/>
                </a:lnTo>
                <a:lnTo>
                  <a:pt x="58379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079946-df9e-4599-9fca-d5b91b044c06" xsi:nil="true"/>
    <lcf76f155ced4ddcb4097134ff3c332f xmlns="aeb80b8a-34cd-4ee4-afdf-3f63f5ca5c7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0AC3293064D540BDE9E7E0F8F1A0B9" ma:contentTypeVersion="20" ma:contentTypeDescription="Create a new document." ma:contentTypeScope="" ma:versionID="be476818e2521dfa2473544b0abd4ecd">
  <xsd:schema xmlns:xsd="http://www.w3.org/2001/XMLSchema" xmlns:xs="http://www.w3.org/2001/XMLSchema" xmlns:p="http://schemas.microsoft.com/office/2006/metadata/properties" xmlns:ns2="aeb80b8a-34cd-4ee4-afdf-3f63f5ca5c78" xmlns:ns3="a7079946-df9e-4599-9fca-d5b91b044c06" targetNamespace="http://schemas.microsoft.com/office/2006/metadata/properties" ma:root="true" ma:fieldsID="305918ac13b42cbf3a6de47648443737" ns2:_="" ns3:_="">
    <xsd:import namespace="aeb80b8a-34cd-4ee4-afdf-3f63f5ca5c78"/>
    <xsd:import namespace="a7079946-df9e-4599-9fca-d5b91b044c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b80b8a-34cd-4ee4-afdf-3f63f5ca5c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5f8fe55-f055-440a-968f-f3375dac14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79946-df9e-4599-9fca-d5b91b044c0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6eff1c2-606a-437e-9f81-567e3c83fc97}" ma:internalName="TaxCatchAll" ma:showField="CatchAllData" ma:web="a7079946-df9e-4599-9fca-d5b91b044c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B2563E-6B1E-44AE-9C1A-3A59392F5EE3}">
  <ds:schemaRefs>
    <ds:schemaRef ds:uri="http://schemas.microsoft.com/office/2006/metadata/properties"/>
    <ds:schemaRef ds:uri="http://schemas.microsoft.com/office/infopath/2007/PartnerControls"/>
    <ds:schemaRef ds:uri="a7079946-df9e-4599-9fca-d5b91b044c06"/>
    <ds:schemaRef ds:uri="aeb80b8a-34cd-4ee4-afdf-3f63f5ca5c78"/>
  </ds:schemaRefs>
</ds:datastoreItem>
</file>

<file path=customXml/itemProps2.xml><?xml version="1.0" encoding="utf-8"?>
<ds:datastoreItem xmlns:ds="http://schemas.openxmlformats.org/officeDocument/2006/customXml" ds:itemID="{D4E1388B-E14C-44B0-A734-427AD41330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b80b8a-34cd-4ee4-afdf-3f63f5ca5c78"/>
    <ds:schemaRef ds:uri="a7079946-df9e-4599-9fca-d5b91b044c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2CFB8E-E37C-47C5-9D37-69C95414A5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</Words>
  <Application>Microsoft Office PowerPoint</Application>
  <PresentationFormat>Custom</PresentationFormat>
  <Paragraphs>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Atkinson Hyperlegible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Feast Day Timor-Leste Photos Only Presentation</dc:title>
  <dc:creator>Liz Power</dc:creator>
  <cp:lastModifiedBy>Liz Power</cp:lastModifiedBy>
  <cp:revision>1</cp:revision>
  <dcterms:created xsi:type="dcterms:W3CDTF">2006-08-16T00:00:00Z</dcterms:created>
  <dcterms:modified xsi:type="dcterms:W3CDTF">2025-06-19T00:25:29Z</dcterms:modified>
  <dc:identifier>DAGnkY6NhL8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0x010100670AC3293064D540BDE9E7E0F8F1A0B9</vt:lpwstr>
  </property>
</Properties>
</file>